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6" r:id="rId1"/>
  </p:sldMasterIdLst>
  <p:notesMasterIdLst>
    <p:notesMasterId r:id="rId38"/>
  </p:notesMasterIdLst>
  <p:sldIdLst>
    <p:sldId id="256" r:id="rId2"/>
    <p:sldId id="257" r:id="rId3"/>
    <p:sldId id="300" r:id="rId4"/>
    <p:sldId id="259" r:id="rId5"/>
    <p:sldId id="261" r:id="rId6"/>
    <p:sldId id="262" r:id="rId7"/>
    <p:sldId id="263" r:id="rId8"/>
    <p:sldId id="264" r:id="rId9"/>
    <p:sldId id="301" r:id="rId10"/>
    <p:sldId id="265" r:id="rId11"/>
    <p:sldId id="318" r:id="rId12"/>
    <p:sldId id="269" r:id="rId13"/>
    <p:sldId id="302" r:id="rId14"/>
    <p:sldId id="268" r:id="rId15"/>
    <p:sldId id="275" r:id="rId16"/>
    <p:sldId id="260" r:id="rId17"/>
    <p:sldId id="266" r:id="rId18"/>
    <p:sldId id="303" r:id="rId19"/>
    <p:sldId id="304" r:id="rId20"/>
    <p:sldId id="305" r:id="rId21"/>
    <p:sldId id="306" r:id="rId22"/>
    <p:sldId id="274" r:id="rId23"/>
    <p:sldId id="308" r:id="rId24"/>
    <p:sldId id="307" r:id="rId25"/>
    <p:sldId id="309" r:id="rId26"/>
    <p:sldId id="310" r:id="rId27"/>
    <p:sldId id="276" r:id="rId28"/>
    <p:sldId id="312" r:id="rId29"/>
    <p:sldId id="313" r:id="rId30"/>
    <p:sldId id="314" r:id="rId31"/>
    <p:sldId id="315" r:id="rId32"/>
    <p:sldId id="316" r:id="rId33"/>
    <p:sldId id="272" r:id="rId34"/>
    <p:sldId id="311" r:id="rId35"/>
    <p:sldId id="317" r:id="rId36"/>
    <p:sldId id="270" r:id="rId37"/>
  </p:sldIdLst>
  <p:sldSz cx="9144000" cy="5143500" type="screen16x9"/>
  <p:notesSz cx="6858000" cy="9144000"/>
  <p:embeddedFontLst>
    <p:embeddedFont>
      <p:font typeface="Libre Baskerville" panose="020B0604020202020204" charset="0"/>
      <p:regular r:id="rId39"/>
      <p:bold r:id="rId40"/>
      <p:italic r:id="rId41"/>
    </p:embeddedFont>
    <p:embeddedFont>
      <p:font typeface="Roboto" panose="020B0604020202020204" charset="0"/>
      <p:regular r:id="rId42"/>
      <p:bold r:id="rId43"/>
      <p:italic r:id="rId44"/>
      <p:boldItalic r:id="rId4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F694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BBDA3CF-D1BE-45E4-9784-A5B2AE9331F9}">
  <a:tblStyle styleId="{4BBDA3CF-D1BE-45E4-9784-A5B2AE9331F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413" autoAdjust="0"/>
    <p:restoredTop sz="94660"/>
  </p:normalViewPr>
  <p:slideViewPr>
    <p:cSldViewPr snapToGrid="0">
      <p:cViewPr varScale="1">
        <p:scale>
          <a:sx n="110" d="100"/>
          <a:sy n="110" d="100"/>
        </p:scale>
        <p:origin x="595" y="-8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4.fntdata"/><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2.fntdata"/><Relationship Id="rId45" Type="http://schemas.openxmlformats.org/officeDocument/2006/relationships/font" Target="fonts/font7.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5.fntdata"/><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Google Shape;43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0" name="Google Shape;44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6"/>
        <p:cNvGrpSpPr/>
        <p:nvPr/>
      </p:nvGrpSpPr>
      <p:grpSpPr>
        <a:xfrm>
          <a:off x="0" y="0"/>
          <a:ext cx="0" cy="0"/>
          <a:chOff x="0" y="0"/>
          <a:chExt cx="0" cy="0"/>
        </a:xfrm>
      </p:grpSpPr>
      <p:sp>
        <p:nvSpPr>
          <p:cNvPr id="747" name="Google Shape;747;g8a1f552b24_0_1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8" name="Google Shape;748;g8a1f552b24_0_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p:cNvGrpSpPr/>
        <p:nvPr/>
      </p:nvGrpSpPr>
      <p:grpSpPr>
        <a:xfrm>
          <a:off x="0" y="0"/>
          <a:ext cx="0" cy="0"/>
          <a:chOff x="0" y="0"/>
          <a:chExt cx="0" cy="0"/>
        </a:xfrm>
      </p:grpSpPr>
      <p:sp>
        <p:nvSpPr>
          <p:cNvPr id="522" name="Google Shape;522;g966b42add8_4_1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3" name="Google Shape;523;g966b42add8_4_1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02304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4"/>
        <p:cNvGrpSpPr/>
        <p:nvPr/>
      </p:nvGrpSpPr>
      <p:grpSpPr>
        <a:xfrm>
          <a:off x="0" y="0"/>
          <a:ext cx="0" cy="0"/>
          <a:chOff x="0" y="0"/>
          <a:chExt cx="0" cy="0"/>
        </a:xfrm>
      </p:grpSpPr>
      <p:sp>
        <p:nvSpPr>
          <p:cNvPr id="825" name="Google Shape;825;g966b42add8_4_5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6" name="Google Shape;826;g966b42add8_4_5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6"/>
        <p:cNvGrpSpPr/>
        <p:nvPr/>
      </p:nvGrpSpPr>
      <p:grpSpPr>
        <a:xfrm>
          <a:off x="0" y="0"/>
          <a:ext cx="0" cy="0"/>
          <a:chOff x="0" y="0"/>
          <a:chExt cx="0" cy="0"/>
        </a:xfrm>
      </p:grpSpPr>
      <p:sp>
        <p:nvSpPr>
          <p:cNvPr id="747" name="Google Shape;747;g8a1f552b24_0_1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8" name="Google Shape;748;g8a1f552b24_0_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497889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9"/>
        <p:cNvGrpSpPr/>
        <p:nvPr/>
      </p:nvGrpSpPr>
      <p:grpSpPr>
        <a:xfrm>
          <a:off x="0" y="0"/>
          <a:ext cx="0" cy="0"/>
          <a:chOff x="0" y="0"/>
          <a:chExt cx="0" cy="0"/>
        </a:xfrm>
      </p:grpSpPr>
      <p:sp>
        <p:nvSpPr>
          <p:cNvPr id="820" name="Google Shape;820;gaa92d6a1c2_2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1" name="Google Shape;821;gaa92d6a1c2_2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6"/>
        <p:cNvGrpSpPr/>
        <p:nvPr/>
      </p:nvGrpSpPr>
      <p:grpSpPr>
        <a:xfrm>
          <a:off x="0" y="0"/>
          <a:ext cx="0" cy="0"/>
          <a:chOff x="0" y="0"/>
          <a:chExt cx="0" cy="0"/>
        </a:xfrm>
      </p:grpSpPr>
      <p:sp>
        <p:nvSpPr>
          <p:cNvPr id="917" name="Google Shape;917;g8c33945b1a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8" name="Google Shape;918;g8c33945b1a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0"/>
        <p:cNvGrpSpPr/>
        <p:nvPr/>
      </p:nvGrpSpPr>
      <p:grpSpPr>
        <a:xfrm>
          <a:off x="0" y="0"/>
          <a:ext cx="0" cy="0"/>
          <a:chOff x="0" y="0"/>
          <a:chExt cx="0" cy="0"/>
        </a:xfrm>
      </p:grpSpPr>
      <p:sp>
        <p:nvSpPr>
          <p:cNvPr id="571" name="Google Shape;571;g8a1f552b24_0_4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2" name="Google Shape;572;g8a1f552b24_0_4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9"/>
        <p:cNvGrpSpPr/>
        <p:nvPr/>
      </p:nvGrpSpPr>
      <p:grpSpPr>
        <a:xfrm>
          <a:off x="0" y="0"/>
          <a:ext cx="0" cy="0"/>
          <a:chOff x="0" y="0"/>
          <a:chExt cx="0" cy="0"/>
        </a:xfrm>
      </p:grpSpPr>
      <p:sp>
        <p:nvSpPr>
          <p:cNvPr id="770" name="Google Shape;770;g8a1f552b24_0_13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1" name="Google Shape;771;g8a1f552b24_0_13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0"/>
        <p:cNvGrpSpPr/>
        <p:nvPr/>
      </p:nvGrpSpPr>
      <p:grpSpPr>
        <a:xfrm>
          <a:off x="0" y="0"/>
          <a:ext cx="0" cy="0"/>
          <a:chOff x="0" y="0"/>
          <a:chExt cx="0" cy="0"/>
        </a:xfrm>
      </p:grpSpPr>
      <p:sp>
        <p:nvSpPr>
          <p:cNvPr id="871" name="Google Shape;871;g8a1f552b24_0_2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2" name="Google Shape;872;g8a1f552b24_0_2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398825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0"/>
        <p:cNvGrpSpPr/>
        <p:nvPr/>
      </p:nvGrpSpPr>
      <p:grpSpPr>
        <a:xfrm>
          <a:off x="0" y="0"/>
          <a:ext cx="0" cy="0"/>
          <a:chOff x="0" y="0"/>
          <a:chExt cx="0" cy="0"/>
        </a:xfrm>
      </p:grpSpPr>
      <p:sp>
        <p:nvSpPr>
          <p:cNvPr id="871" name="Google Shape;871;g8a1f552b24_0_2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2" name="Google Shape;872;g8a1f552b24_0_2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797942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
        <p:cNvGrpSpPr/>
        <p:nvPr/>
      </p:nvGrpSpPr>
      <p:grpSpPr>
        <a:xfrm>
          <a:off x="0" y="0"/>
          <a:ext cx="0" cy="0"/>
          <a:chOff x="0" y="0"/>
          <a:chExt cx="0" cy="0"/>
        </a:xfrm>
      </p:grpSpPr>
      <p:sp>
        <p:nvSpPr>
          <p:cNvPr id="498" name="Google Shape;498;g8a1f552b24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9" name="Google Shape;499;g8a1f552b24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9"/>
        <p:cNvGrpSpPr/>
        <p:nvPr/>
      </p:nvGrpSpPr>
      <p:grpSpPr>
        <a:xfrm>
          <a:off x="0" y="0"/>
          <a:ext cx="0" cy="0"/>
          <a:chOff x="0" y="0"/>
          <a:chExt cx="0" cy="0"/>
        </a:xfrm>
      </p:grpSpPr>
      <p:sp>
        <p:nvSpPr>
          <p:cNvPr id="770" name="Google Shape;770;g8a1f552b24_0_13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1" name="Google Shape;771;g8a1f552b24_0_13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0603610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
        <p:cNvGrpSpPr/>
        <p:nvPr/>
      </p:nvGrpSpPr>
      <p:grpSpPr>
        <a:xfrm>
          <a:off x="0" y="0"/>
          <a:ext cx="0" cy="0"/>
          <a:chOff x="0" y="0"/>
          <a:chExt cx="0" cy="0"/>
        </a:xfrm>
      </p:grpSpPr>
      <p:sp>
        <p:nvSpPr>
          <p:cNvPr id="498" name="Google Shape;498;g8a1f552b24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9" name="Google Shape;499;g8a1f552b24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558037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8"/>
        <p:cNvGrpSpPr/>
        <p:nvPr/>
      </p:nvGrpSpPr>
      <p:grpSpPr>
        <a:xfrm>
          <a:off x="0" y="0"/>
          <a:ext cx="0" cy="0"/>
          <a:chOff x="0" y="0"/>
          <a:chExt cx="0" cy="0"/>
        </a:xfrm>
      </p:grpSpPr>
      <p:sp>
        <p:nvSpPr>
          <p:cNvPr id="899" name="Google Shape;899;g966b42add8_4_8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0" name="Google Shape;900;g966b42add8_4_8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8"/>
        <p:cNvGrpSpPr/>
        <p:nvPr/>
      </p:nvGrpSpPr>
      <p:grpSpPr>
        <a:xfrm>
          <a:off x="0" y="0"/>
          <a:ext cx="0" cy="0"/>
          <a:chOff x="0" y="0"/>
          <a:chExt cx="0" cy="0"/>
        </a:xfrm>
      </p:grpSpPr>
      <p:sp>
        <p:nvSpPr>
          <p:cNvPr id="899" name="Google Shape;899;g966b42add8_4_8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0" name="Google Shape;900;g966b42add8_4_8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5424982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8"/>
        <p:cNvGrpSpPr/>
        <p:nvPr/>
      </p:nvGrpSpPr>
      <p:grpSpPr>
        <a:xfrm>
          <a:off x="0" y="0"/>
          <a:ext cx="0" cy="0"/>
          <a:chOff x="0" y="0"/>
          <a:chExt cx="0" cy="0"/>
        </a:xfrm>
      </p:grpSpPr>
      <p:sp>
        <p:nvSpPr>
          <p:cNvPr id="899" name="Google Shape;899;g966b42add8_4_8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0" name="Google Shape;900;g966b42add8_4_8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0365807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0"/>
        <p:cNvGrpSpPr/>
        <p:nvPr/>
      </p:nvGrpSpPr>
      <p:grpSpPr>
        <a:xfrm>
          <a:off x="0" y="0"/>
          <a:ext cx="0" cy="0"/>
          <a:chOff x="0" y="0"/>
          <a:chExt cx="0" cy="0"/>
        </a:xfrm>
      </p:grpSpPr>
      <p:sp>
        <p:nvSpPr>
          <p:cNvPr id="871" name="Google Shape;871;g8a1f552b24_0_2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2" name="Google Shape;872;g8a1f552b24_0_2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7025899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8"/>
        <p:cNvGrpSpPr/>
        <p:nvPr/>
      </p:nvGrpSpPr>
      <p:grpSpPr>
        <a:xfrm>
          <a:off x="0" y="0"/>
          <a:ext cx="0" cy="0"/>
          <a:chOff x="0" y="0"/>
          <a:chExt cx="0" cy="0"/>
        </a:xfrm>
      </p:grpSpPr>
      <p:sp>
        <p:nvSpPr>
          <p:cNvPr id="899" name="Google Shape;899;g966b42add8_4_8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0" name="Google Shape;900;g966b42add8_4_8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731506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4"/>
        <p:cNvGrpSpPr/>
        <p:nvPr/>
      </p:nvGrpSpPr>
      <p:grpSpPr>
        <a:xfrm>
          <a:off x="0" y="0"/>
          <a:ext cx="0" cy="0"/>
          <a:chOff x="0" y="0"/>
          <a:chExt cx="0" cy="0"/>
        </a:xfrm>
      </p:grpSpPr>
      <p:sp>
        <p:nvSpPr>
          <p:cNvPr id="925" name="Google Shape;925;g966b42add8_4_12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6" name="Google Shape;926;g966b42add8_4_12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4"/>
        <p:cNvGrpSpPr/>
        <p:nvPr/>
      </p:nvGrpSpPr>
      <p:grpSpPr>
        <a:xfrm>
          <a:off x="0" y="0"/>
          <a:ext cx="0" cy="0"/>
          <a:chOff x="0" y="0"/>
          <a:chExt cx="0" cy="0"/>
        </a:xfrm>
      </p:grpSpPr>
      <p:sp>
        <p:nvSpPr>
          <p:cNvPr id="925" name="Google Shape;925;g966b42add8_4_12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6" name="Google Shape;926;g966b42add8_4_12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2462337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4"/>
        <p:cNvGrpSpPr/>
        <p:nvPr/>
      </p:nvGrpSpPr>
      <p:grpSpPr>
        <a:xfrm>
          <a:off x="0" y="0"/>
          <a:ext cx="0" cy="0"/>
          <a:chOff x="0" y="0"/>
          <a:chExt cx="0" cy="0"/>
        </a:xfrm>
      </p:grpSpPr>
      <p:sp>
        <p:nvSpPr>
          <p:cNvPr id="925" name="Google Shape;925;g966b42add8_4_12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6" name="Google Shape;926;g966b42add8_4_12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871045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Google Shape;505;g8a1f552b24_0_7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6" name="Google Shape;506;g8a1f552b24_0_7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4"/>
        <p:cNvGrpSpPr/>
        <p:nvPr/>
      </p:nvGrpSpPr>
      <p:grpSpPr>
        <a:xfrm>
          <a:off x="0" y="0"/>
          <a:ext cx="0" cy="0"/>
          <a:chOff x="0" y="0"/>
          <a:chExt cx="0" cy="0"/>
        </a:xfrm>
      </p:grpSpPr>
      <p:sp>
        <p:nvSpPr>
          <p:cNvPr id="925" name="Google Shape;925;g966b42add8_4_12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6" name="Google Shape;926;g966b42add8_4_12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6444542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0"/>
        <p:cNvGrpSpPr/>
        <p:nvPr/>
      </p:nvGrpSpPr>
      <p:grpSpPr>
        <a:xfrm>
          <a:off x="0" y="0"/>
          <a:ext cx="0" cy="0"/>
          <a:chOff x="0" y="0"/>
          <a:chExt cx="0" cy="0"/>
        </a:xfrm>
      </p:grpSpPr>
      <p:sp>
        <p:nvSpPr>
          <p:cNvPr id="571" name="Google Shape;571;g8a1f552b24_0_4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2" name="Google Shape;572;g8a1f552b24_0_4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8967105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6"/>
        <p:cNvGrpSpPr/>
        <p:nvPr/>
      </p:nvGrpSpPr>
      <p:grpSpPr>
        <a:xfrm>
          <a:off x="0" y="0"/>
          <a:ext cx="0" cy="0"/>
          <a:chOff x="0" y="0"/>
          <a:chExt cx="0" cy="0"/>
        </a:xfrm>
      </p:grpSpPr>
      <p:sp>
        <p:nvSpPr>
          <p:cNvPr id="657" name="Google Shape;657;g8a1f552b24_0_1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8" name="Google Shape;658;g8a1f552b24_0_1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1977974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0"/>
        <p:cNvGrpSpPr/>
        <p:nvPr/>
      </p:nvGrpSpPr>
      <p:grpSpPr>
        <a:xfrm>
          <a:off x="0" y="0"/>
          <a:ext cx="0" cy="0"/>
          <a:chOff x="0" y="0"/>
          <a:chExt cx="0" cy="0"/>
        </a:xfrm>
      </p:grpSpPr>
      <p:sp>
        <p:nvSpPr>
          <p:cNvPr id="871" name="Google Shape;871;g8a1f552b24_0_2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2" name="Google Shape;872;g8a1f552b24_0_2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4"/>
        <p:cNvGrpSpPr/>
        <p:nvPr/>
      </p:nvGrpSpPr>
      <p:grpSpPr>
        <a:xfrm>
          <a:off x="0" y="0"/>
          <a:ext cx="0" cy="0"/>
          <a:chOff x="0" y="0"/>
          <a:chExt cx="0" cy="0"/>
        </a:xfrm>
      </p:grpSpPr>
      <p:sp>
        <p:nvSpPr>
          <p:cNvPr id="925" name="Google Shape;925;g966b42add8_4_12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6" name="Google Shape;926;g966b42add8_4_12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2733149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4"/>
        <p:cNvGrpSpPr/>
        <p:nvPr/>
      </p:nvGrpSpPr>
      <p:grpSpPr>
        <a:xfrm>
          <a:off x="0" y="0"/>
          <a:ext cx="0" cy="0"/>
          <a:chOff x="0" y="0"/>
          <a:chExt cx="0" cy="0"/>
        </a:xfrm>
      </p:grpSpPr>
      <p:sp>
        <p:nvSpPr>
          <p:cNvPr id="925" name="Google Shape;925;g966b42add8_4_12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6" name="Google Shape;926;g966b42add8_4_12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6864700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6"/>
        <p:cNvGrpSpPr/>
        <p:nvPr/>
      </p:nvGrpSpPr>
      <p:grpSpPr>
        <a:xfrm>
          <a:off x="0" y="0"/>
          <a:ext cx="0" cy="0"/>
          <a:chOff x="0" y="0"/>
          <a:chExt cx="0" cy="0"/>
        </a:xfrm>
      </p:grpSpPr>
      <p:sp>
        <p:nvSpPr>
          <p:cNvPr id="837" name="Google Shape;837;g8a1f552b24_0_2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8" name="Google Shape;838;g8a1f552b24_0_2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p:cNvGrpSpPr/>
        <p:nvPr/>
      </p:nvGrpSpPr>
      <p:grpSpPr>
        <a:xfrm>
          <a:off x="0" y="0"/>
          <a:ext cx="0" cy="0"/>
          <a:chOff x="0" y="0"/>
          <a:chExt cx="0" cy="0"/>
        </a:xfrm>
      </p:grpSpPr>
      <p:sp>
        <p:nvSpPr>
          <p:cNvPr id="522" name="Google Shape;522;g966b42add8_4_1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3" name="Google Shape;523;g966b42add8_4_1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8"/>
        <p:cNvGrpSpPr/>
        <p:nvPr/>
      </p:nvGrpSpPr>
      <p:grpSpPr>
        <a:xfrm>
          <a:off x="0" y="0"/>
          <a:ext cx="0" cy="0"/>
          <a:chOff x="0" y="0"/>
          <a:chExt cx="0" cy="0"/>
        </a:xfrm>
      </p:grpSpPr>
      <p:sp>
        <p:nvSpPr>
          <p:cNvPr id="609" name="Google Shape;609;g8a1f552b24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0" name="Google Shape;610;g8a1f552b24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4"/>
        <p:cNvGrpSpPr/>
        <p:nvPr/>
      </p:nvGrpSpPr>
      <p:grpSpPr>
        <a:xfrm>
          <a:off x="0" y="0"/>
          <a:ext cx="0" cy="0"/>
          <a:chOff x="0" y="0"/>
          <a:chExt cx="0" cy="0"/>
        </a:xfrm>
      </p:grpSpPr>
      <p:sp>
        <p:nvSpPr>
          <p:cNvPr id="615" name="Google Shape;615;g8a1f552b24_0_10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6" name="Google Shape;616;g8a1f552b24_0_10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6"/>
        <p:cNvGrpSpPr/>
        <p:nvPr/>
      </p:nvGrpSpPr>
      <p:grpSpPr>
        <a:xfrm>
          <a:off x="0" y="0"/>
          <a:ext cx="0" cy="0"/>
          <a:chOff x="0" y="0"/>
          <a:chExt cx="0" cy="0"/>
        </a:xfrm>
      </p:grpSpPr>
      <p:sp>
        <p:nvSpPr>
          <p:cNvPr id="657" name="Google Shape;657;g8a1f552b24_0_1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8" name="Google Shape;658;g8a1f552b24_0_1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2"/>
        <p:cNvGrpSpPr/>
        <p:nvPr/>
      </p:nvGrpSpPr>
      <p:grpSpPr>
        <a:xfrm>
          <a:off x="0" y="0"/>
          <a:ext cx="0" cy="0"/>
          <a:chOff x="0" y="0"/>
          <a:chExt cx="0" cy="0"/>
        </a:xfrm>
      </p:grpSpPr>
      <p:sp>
        <p:nvSpPr>
          <p:cNvPr id="723" name="Google Shape;723;g966b42add8_4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4" name="Google Shape;724;g966b42add8_4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4"/>
        <p:cNvGrpSpPr/>
        <p:nvPr/>
      </p:nvGrpSpPr>
      <p:grpSpPr>
        <a:xfrm>
          <a:off x="0" y="0"/>
          <a:ext cx="0" cy="0"/>
          <a:chOff x="0" y="0"/>
          <a:chExt cx="0" cy="0"/>
        </a:xfrm>
      </p:grpSpPr>
      <p:sp>
        <p:nvSpPr>
          <p:cNvPr id="615" name="Google Shape;615;g8a1f552b24_0_10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6" name="Google Shape;616;g8a1f552b24_0_10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4669660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mt="75000"/>
          </a:blip>
          <a:stretch>
            <a:fillRect/>
          </a:stretch>
        </p:blipFill>
        <p:spPr>
          <a:xfrm rot="10800000">
            <a:off x="7083550" y="3159225"/>
            <a:ext cx="2060450" cy="1984276"/>
          </a:xfrm>
          <a:prstGeom prst="rect">
            <a:avLst/>
          </a:prstGeom>
          <a:noFill/>
          <a:ln>
            <a:noFill/>
          </a:ln>
        </p:spPr>
      </p:pic>
      <p:pic>
        <p:nvPicPr>
          <p:cNvPr id="10" name="Google Shape;10;p2"/>
          <p:cNvPicPr preferRelativeResize="0"/>
          <p:nvPr/>
        </p:nvPicPr>
        <p:blipFill>
          <a:blip r:embed="rId3">
            <a:alphaModFix amt="55000"/>
          </a:blip>
          <a:stretch>
            <a:fillRect/>
          </a:stretch>
        </p:blipFill>
        <p:spPr>
          <a:xfrm>
            <a:off x="-3" y="0"/>
            <a:ext cx="3227225" cy="3330400"/>
          </a:xfrm>
          <a:prstGeom prst="rect">
            <a:avLst/>
          </a:prstGeom>
          <a:noFill/>
          <a:ln>
            <a:noFill/>
          </a:ln>
        </p:spPr>
      </p:pic>
      <p:sp>
        <p:nvSpPr>
          <p:cNvPr id="11" name="Google Shape;11;p2"/>
          <p:cNvSpPr txBox="1">
            <a:spLocks noGrp="1"/>
          </p:cNvSpPr>
          <p:nvPr>
            <p:ph type="ctrTitle"/>
          </p:nvPr>
        </p:nvSpPr>
        <p:spPr>
          <a:xfrm>
            <a:off x="4228725" y="1288138"/>
            <a:ext cx="4200900" cy="1850700"/>
          </a:xfrm>
          <a:prstGeom prst="rect">
            <a:avLst/>
          </a:prstGeom>
        </p:spPr>
        <p:txBody>
          <a:bodyPr spcFirstLastPara="1" wrap="square" lIns="91425" tIns="91425" rIns="91425" bIns="91425" anchor="ctr" anchorCtr="0">
            <a:noAutofit/>
          </a:bodyPr>
          <a:lstStyle>
            <a:lvl1pPr lvl="0" algn="r">
              <a:spcBef>
                <a:spcPts val="0"/>
              </a:spcBef>
              <a:spcAft>
                <a:spcPts val="0"/>
              </a:spcAft>
              <a:buSzPts val="4800"/>
              <a:buNone/>
              <a:defRPr sz="6100">
                <a:latin typeface="Libre Baskerville"/>
                <a:ea typeface="Libre Baskerville"/>
                <a:cs typeface="Libre Baskerville"/>
                <a:sym typeface="Libre Baskerville"/>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2" name="Google Shape;12;p2"/>
          <p:cNvSpPr txBox="1">
            <a:spLocks noGrp="1"/>
          </p:cNvSpPr>
          <p:nvPr>
            <p:ph type="subTitle" idx="1"/>
          </p:nvPr>
        </p:nvSpPr>
        <p:spPr>
          <a:xfrm>
            <a:off x="5562775" y="3062763"/>
            <a:ext cx="2867100" cy="792600"/>
          </a:xfrm>
          <a:prstGeom prst="rect">
            <a:avLst/>
          </a:prstGeom>
        </p:spPr>
        <p:txBody>
          <a:bodyPr spcFirstLastPara="1" wrap="square" lIns="91425" tIns="91425" rIns="91425" bIns="91425" anchor="t" anchorCtr="0">
            <a:noAutofit/>
          </a:bodyPr>
          <a:lstStyle>
            <a:lvl1pPr lvl="0" algn="r">
              <a:lnSpc>
                <a:spcPct val="100000"/>
              </a:lnSpc>
              <a:spcBef>
                <a:spcPts val="0"/>
              </a:spcBef>
              <a:spcAft>
                <a:spcPts val="0"/>
              </a:spcAft>
              <a:buClr>
                <a:schemeClr val="accent2"/>
              </a:buClr>
              <a:buSzPts val="1800"/>
              <a:buNone/>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3" name="Google Shape;13;p2"/>
          <p:cNvSpPr/>
          <p:nvPr/>
        </p:nvSpPr>
        <p:spPr>
          <a:xfrm flipH="1">
            <a:off x="226985" y="206940"/>
            <a:ext cx="8690031" cy="4729620"/>
          </a:xfrm>
          <a:custGeom>
            <a:avLst/>
            <a:gdLst/>
            <a:ahLst/>
            <a:cxnLst/>
            <a:rect l="l" t="t" r="r" b="b"/>
            <a:pathLst>
              <a:path w="284476" h="182031" fill="none" extrusionOk="0">
                <a:moveTo>
                  <a:pt x="284476" y="174380"/>
                </a:moveTo>
                <a:lnTo>
                  <a:pt x="284476" y="7619"/>
                </a:lnTo>
                <a:cubicBezTo>
                  <a:pt x="280258" y="7619"/>
                  <a:pt x="276824" y="4219"/>
                  <a:pt x="276824" y="1"/>
                </a:cubicBezTo>
                <a:lnTo>
                  <a:pt x="7620" y="1"/>
                </a:lnTo>
                <a:cubicBezTo>
                  <a:pt x="7620" y="4219"/>
                  <a:pt x="4219" y="7619"/>
                  <a:pt x="1" y="7619"/>
                </a:cubicBezTo>
                <a:lnTo>
                  <a:pt x="1" y="174380"/>
                </a:lnTo>
                <a:cubicBezTo>
                  <a:pt x="4219" y="174380"/>
                  <a:pt x="7620" y="177780"/>
                  <a:pt x="7620" y="182031"/>
                </a:cubicBezTo>
                <a:lnTo>
                  <a:pt x="276824" y="182031"/>
                </a:lnTo>
                <a:cubicBezTo>
                  <a:pt x="276824" y="177780"/>
                  <a:pt x="280258" y="174380"/>
                  <a:pt x="284476" y="174380"/>
                </a:cubicBezTo>
                <a:close/>
              </a:path>
            </a:pathLst>
          </a:custGeom>
          <a:noFill/>
          <a:ln w="2697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lt2"/>
        </a:solidFill>
        <a:effectLst/>
      </p:bgPr>
    </p:bg>
    <p:spTree>
      <p:nvGrpSpPr>
        <p:cNvPr id="1" name="Shape 57"/>
        <p:cNvGrpSpPr/>
        <p:nvPr/>
      </p:nvGrpSpPr>
      <p:grpSpPr>
        <a:xfrm>
          <a:off x="0" y="0"/>
          <a:ext cx="0" cy="0"/>
          <a:chOff x="0" y="0"/>
          <a:chExt cx="0" cy="0"/>
        </a:xfrm>
      </p:grpSpPr>
      <p:pic>
        <p:nvPicPr>
          <p:cNvPr id="58" name="Google Shape;58;p11"/>
          <p:cNvPicPr preferRelativeResize="0"/>
          <p:nvPr/>
        </p:nvPicPr>
        <p:blipFill>
          <a:blip r:embed="rId2">
            <a:alphaModFix amt="35000"/>
          </a:blip>
          <a:stretch>
            <a:fillRect/>
          </a:stretch>
        </p:blipFill>
        <p:spPr>
          <a:xfrm>
            <a:off x="1176338" y="1157288"/>
            <a:ext cx="6791325" cy="2828925"/>
          </a:xfrm>
          <a:prstGeom prst="rect">
            <a:avLst/>
          </a:prstGeom>
          <a:noFill/>
          <a:ln>
            <a:noFill/>
          </a:ln>
        </p:spPr>
      </p:pic>
      <p:sp>
        <p:nvSpPr>
          <p:cNvPr id="59" name="Google Shape;59;p11"/>
          <p:cNvSpPr/>
          <p:nvPr/>
        </p:nvSpPr>
        <p:spPr>
          <a:xfrm flipH="1">
            <a:off x="226985" y="206940"/>
            <a:ext cx="8690031" cy="4729620"/>
          </a:xfrm>
          <a:custGeom>
            <a:avLst/>
            <a:gdLst/>
            <a:ahLst/>
            <a:cxnLst/>
            <a:rect l="l" t="t" r="r" b="b"/>
            <a:pathLst>
              <a:path w="284476" h="182031" fill="none" extrusionOk="0">
                <a:moveTo>
                  <a:pt x="284476" y="174380"/>
                </a:moveTo>
                <a:lnTo>
                  <a:pt x="284476" y="7619"/>
                </a:lnTo>
                <a:cubicBezTo>
                  <a:pt x="280258" y="7619"/>
                  <a:pt x="276824" y="4219"/>
                  <a:pt x="276824" y="1"/>
                </a:cubicBezTo>
                <a:lnTo>
                  <a:pt x="7620" y="1"/>
                </a:lnTo>
                <a:cubicBezTo>
                  <a:pt x="7620" y="4219"/>
                  <a:pt x="4219" y="7619"/>
                  <a:pt x="1" y="7619"/>
                </a:cubicBezTo>
                <a:lnTo>
                  <a:pt x="1" y="174380"/>
                </a:lnTo>
                <a:cubicBezTo>
                  <a:pt x="4219" y="174380"/>
                  <a:pt x="7620" y="177780"/>
                  <a:pt x="7620" y="182031"/>
                </a:cubicBezTo>
                <a:lnTo>
                  <a:pt x="276824" y="182031"/>
                </a:lnTo>
                <a:cubicBezTo>
                  <a:pt x="276824" y="177780"/>
                  <a:pt x="280258" y="174380"/>
                  <a:pt x="284476" y="174380"/>
                </a:cubicBezTo>
                <a:close/>
              </a:path>
            </a:pathLst>
          </a:custGeom>
          <a:noFill/>
          <a:ln w="2697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11"/>
          <p:cNvSpPr txBox="1">
            <a:spLocks noGrp="1"/>
          </p:cNvSpPr>
          <p:nvPr>
            <p:ph type="body" idx="1"/>
          </p:nvPr>
        </p:nvSpPr>
        <p:spPr>
          <a:xfrm>
            <a:off x="714150" y="3285213"/>
            <a:ext cx="7715700" cy="363900"/>
          </a:xfrm>
          <a:prstGeom prst="rect">
            <a:avLst/>
          </a:prstGeom>
        </p:spPr>
        <p:txBody>
          <a:bodyPr spcFirstLastPara="1" wrap="square" lIns="91425" tIns="91425" rIns="91425" bIns="91425" anchor="t" anchorCtr="0">
            <a:noAutofit/>
          </a:bodyPr>
          <a:lstStyle>
            <a:lvl1pPr marL="457200" lvl="0" indent="-342900" algn="ctr" rtl="0">
              <a:lnSpc>
                <a:spcPct val="100000"/>
              </a:lnSpc>
              <a:spcBef>
                <a:spcPts val="0"/>
              </a:spcBef>
              <a:spcAft>
                <a:spcPts val="0"/>
              </a:spcAft>
              <a:buSzPts val="1800"/>
              <a:buChar char="●"/>
              <a:defRPr sz="1700"/>
            </a:lvl1pPr>
            <a:lvl2pPr marL="914400" lvl="1" indent="-342900" algn="ctr" rtl="0">
              <a:spcBef>
                <a:spcPts val="0"/>
              </a:spcBef>
              <a:spcAft>
                <a:spcPts val="0"/>
              </a:spcAft>
              <a:buSzPts val="1800"/>
              <a:buChar char="○"/>
              <a:defRPr/>
            </a:lvl2pPr>
            <a:lvl3pPr marL="1371600" lvl="2" indent="-342900" algn="ctr" rtl="0">
              <a:spcBef>
                <a:spcPts val="1600"/>
              </a:spcBef>
              <a:spcAft>
                <a:spcPts val="0"/>
              </a:spcAft>
              <a:buSzPts val="1800"/>
              <a:buChar char="■"/>
              <a:defRPr/>
            </a:lvl3pPr>
            <a:lvl4pPr marL="1828800" lvl="3" indent="-342900" algn="ctr" rtl="0">
              <a:spcBef>
                <a:spcPts val="1600"/>
              </a:spcBef>
              <a:spcAft>
                <a:spcPts val="0"/>
              </a:spcAft>
              <a:buSzPts val="1800"/>
              <a:buChar char="●"/>
              <a:defRPr/>
            </a:lvl4pPr>
            <a:lvl5pPr marL="2286000" lvl="4" indent="-342900" algn="ctr" rtl="0">
              <a:spcBef>
                <a:spcPts val="1600"/>
              </a:spcBef>
              <a:spcAft>
                <a:spcPts val="0"/>
              </a:spcAft>
              <a:buSzPts val="1800"/>
              <a:buChar char="○"/>
              <a:defRPr/>
            </a:lvl5pPr>
            <a:lvl6pPr marL="2743200" lvl="5" indent="-342900" algn="ctr" rtl="0">
              <a:spcBef>
                <a:spcPts val="1600"/>
              </a:spcBef>
              <a:spcAft>
                <a:spcPts val="0"/>
              </a:spcAft>
              <a:buSzPts val="1800"/>
              <a:buChar char="■"/>
              <a:defRPr/>
            </a:lvl6pPr>
            <a:lvl7pPr marL="3200400" lvl="6" indent="-342900" algn="ctr" rtl="0">
              <a:spcBef>
                <a:spcPts val="1600"/>
              </a:spcBef>
              <a:spcAft>
                <a:spcPts val="0"/>
              </a:spcAft>
              <a:buSzPts val="1800"/>
              <a:buChar char="●"/>
              <a:defRPr/>
            </a:lvl7pPr>
            <a:lvl8pPr marL="3657600" lvl="7" indent="-342900" algn="ctr" rtl="0">
              <a:spcBef>
                <a:spcPts val="1600"/>
              </a:spcBef>
              <a:spcAft>
                <a:spcPts val="0"/>
              </a:spcAft>
              <a:buSzPts val="1800"/>
              <a:buChar char="○"/>
              <a:defRPr/>
            </a:lvl8pPr>
            <a:lvl9pPr marL="4114800" lvl="8" indent="-342900" algn="ctr" rtl="0">
              <a:spcBef>
                <a:spcPts val="1600"/>
              </a:spcBef>
              <a:spcAft>
                <a:spcPts val="1600"/>
              </a:spcAft>
              <a:buSzPts val="1800"/>
              <a:buChar char="■"/>
              <a:defRPr/>
            </a:lvl9pPr>
          </a:lstStyle>
          <a:p>
            <a:endParaRPr/>
          </a:p>
        </p:txBody>
      </p:sp>
      <p:sp>
        <p:nvSpPr>
          <p:cNvPr id="61" name="Google Shape;61;p11"/>
          <p:cNvSpPr txBox="1">
            <a:spLocks noGrp="1"/>
          </p:cNvSpPr>
          <p:nvPr>
            <p:ph type="title" hasCustomPrompt="1"/>
          </p:nvPr>
        </p:nvSpPr>
        <p:spPr>
          <a:xfrm>
            <a:off x="714150" y="1646788"/>
            <a:ext cx="7715700" cy="1645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9600"/>
              <a:buNone/>
              <a:defRPr sz="9600"/>
            </a:lvl1pPr>
            <a:lvl2pPr lvl="1" algn="ctr" rtl="0">
              <a:spcBef>
                <a:spcPts val="0"/>
              </a:spcBef>
              <a:spcAft>
                <a:spcPts val="0"/>
              </a:spcAft>
              <a:buClr>
                <a:schemeClr val="accent2"/>
              </a:buClr>
              <a:buSzPts val="12000"/>
              <a:buNone/>
              <a:defRPr sz="12000">
                <a:solidFill>
                  <a:schemeClr val="accent2"/>
                </a:solidFill>
              </a:defRPr>
            </a:lvl2pPr>
            <a:lvl3pPr lvl="2" algn="ctr" rtl="0">
              <a:spcBef>
                <a:spcPts val="0"/>
              </a:spcBef>
              <a:spcAft>
                <a:spcPts val="0"/>
              </a:spcAft>
              <a:buClr>
                <a:schemeClr val="accent2"/>
              </a:buClr>
              <a:buSzPts val="12000"/>
              <a:buNone/>
              <a:defRPr sz="12000">
                <a:solidFill>
                  <a:schemeClr val="accent2"/>
                </a:solidFill>
              </a:defRPr>
            </a:lvl3pPr>
            <a:lvl4pPr lvl="3" algn="ctr" rtl="0">
              <a:spcBef>
                <a:spcPts val="0"/>
              </a:spcBef>
              <a:spcAft>
                <a:spcPts val="0"/>
              </a:spcAft>
              <a:buClr>
                <a:schemeClr val="accent2"/>
              </a:buClr>
              <a:buSzPts val="12000"/>
              <a:buNone/>
              <a:defRPr sz="12000">
                <a:solidFill>
                  <a:schemeClr val="accent2"/>
                </a:solidFill>
              </a:defRPr>
            </a:lvl4pPr>
            <a:lvl5pPr lvl="4" algn="ctr" rtl="0">
              <a:spcBef>
                <a:spcPts val="0"/>
              </a:spcBef>
              <a:spcAft>
                <a:spcPts val="0"/>
              </a:spcAft>
              <a:buClr>
                <a:schemeClr val="accent2"/>
              </a:buClr>
              <a:buSzPts val="12000"/>
              <a:buNone/>
              <a:defRPr sz="12000">
                <a:solidFill>
                  <a:schemeClr val="accent2"/>
                </a:solidFill>
              </a:defRPr>
            </a:lvl5pPr>
            <a:lvl6pPr lvl="5" algn="ctr" rtl="0">
              <a:spcBef>
                <a:spcPts val="0"/>
              </a:spcBef>
              <a:spcAft>
                <a:spcPts val="0"/>
              </a:spcAft>
              <a:buClr>
                <a:schemeClr val="accent2"/>
              </a:buClr>
              <a:buSzPts val="12000"/>
              <a:buNone/>
              <a:defRPr sz="12000">
                <a:solidFill>
                  <a:schemeClr val="accent2"/>
                </a:solidFill>
              </a:defRPr>
            </a:lvl6pPr>
            <a:lvl7pPr lvl="6" algn="ctr" rtl="0">
              <a:spcBef>
                <a:spcPts val="0"/>
              </a:spcBef>
              <a:spcAft>
                <a:spcPts val="0"/>
              </a:spcAft>
              <a:buClr>
                <a:schemeClr val="accent2"/>
              </a:buClr>
              <a:buSzPts val="12000"/>
              <a:buNone/>
              <a:defRPr sz="12000">
                <a:solidFill>
                  <a:schemeClr val="accent2"/>
                </a:solidFill>
              </a:defRPr>
            </a:lvl7pPr>
            <a:lvl8pPr lvl="7" algn="ctr" rtl="0">
              <a:spcBef>
                <a:spcPts val="0"/>
              </a:spcBef>
              <a:spcAft>
                <a:spcPts val="0"/>
              </a:spcAft>
              <a:buClr>
                <a:schemeClr val="accent2"/>
              </a:buClr>
              <a:buSzPts val="12000"/>
              <a:buNone/>
              <a:defRPr sz="12000">
                <a:solidFill>
                  <a:schemeClr val="accent2"/>
                </a:solidFill>
              </a:defRPr>
            </a:lvl8pPr>
            <a:lvl9pPr lvl="8" algn="ctr" rtl="0">
              <a:spcBef>
                <a:spcPts val="0"/>
              </a:spcBef>
              <a:spcAft>
                <a:spcPts val="0"/>
              </a:spcAft>
              <a:buClr>
                <a:schemeClr val="accent2"/>
              </a:buClr>
              <a:buSzPts val="12000"/>
              <a:buNone/>
              <a:defRPr sz="12000">
                <a:solidFill>
                  <a:schemeClr val="accent2"/>
                </a:solidFill>
              </a:defRPr>
            </a:lvl9pPr>
          </a:lstStyle>
          <a:p>
            <a:r>
              <a:t>xx%</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62"/>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ext">
  <p:cSld name="SECTION_TITLE_AND_DESCRIPTION_1">
    <p:bg>
      <p:bgPr>
        <a:solidFill>
          <a:schemeClr val="lt2"/>
        </a:solidFill>
        <a:effectLst/>
      </p:bgPr>
    </p:bg>
    <p:spTree>
      <p:nvGrpSpPr>
        <p:cNvPr id="1" name="Shape 63"/>
        <p:cNvGrpSpPr/>
        <p:nvPr/>
      </p:nvGrpSpPr>
      <p:grpSpPr>
        <a:xfrm>
          <a:off x="0" y="0"/>
          <a:ext cx="0" cy="0"/>
          <a:chOff x="0" y="0"/>
          <a:chExt cx="0" cy="0"/>
        </a:xfrm>
      </p:grpSpPr>
      <p:pic>
        <p:nvPicPr>
          <p:cNvPr id="64" name="Google Shape;64;p13"/>
          <p:cNvPicPr preferRelativeResize="0"/>
          <p:nvPr/>
        </p:nvPicPr>
        <p:blipFill>
          <a:blip r:embed="rId2">
            <a:alphaModFix amt="55000"/>
          </a:blip>
          <a:stretch>
            <a:fillRect/>
          </a:stretch>
        </p:blipFill>
        <p:spPr>
          <a:xfrm flipH="1">
            <a:off x="5563410" y="758425"/>
            <a:ext cx="3227225" cy="3330400"/>
          </a:xfrm>
          <a:prstGeom prst="rect">
            <a:avLst/>
          </a:prstGeom>
          <a:noFill/>
          <a:ln>
            <a:noFill/>
          </a:ln>
        </p:spPr>
      </p:pic>
      <p:sp>
        <p:nvSpPr>
          <p:cNvPr id="65" name="Google Shape;65;p13"/>
          <p:cNvSpPr txBox="1">
            <a:spLocks noGrp="1"/>
          </p:cNvSpPr>
          <p:nvPr>
            <p:ph type="title"/>
          </p:nvPr>
        </p:nvSpPr>
        <p:spPr>
          <a:xfrm>
            <a:off x="714120" y="2110294"/>
            <a:ext cx="3060000" cy="3657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2"/>
              </a:buClr>
              <a:buSzPts val="1800"/>
              <a:buNone/>
              <a:defRPr sz="2000">
                <a:solidFill>
                  <a:schemeClr val="dk2"/>
                </a:solidFill>
              </a:defRPr>
            </a:lvl1pPr>
            <a:lvl2pPr lvl="1" algn="ctr" rtl="0">
              <a:spcBef>
                <a:spcPts val="0"/>
              </a:spcBef>
              <a:spcAft>
                <a:spcPts val="0"/>
              </a:spcAft>
              <a:buClr>
                <a:schemeClr val="lt1"/>
              </a:buClr>
              <a:buSzPts val="3600"/>
              <a:buNone/>
              <a:defRPr sz="3600">
                <a:solidFill>
                  <a:schemeClr val="lt1"/>
                </a:solidFill>
              </a:defRPr>
            </a:lvl2pPr>
            <a:lvl3pPr lvl="2" algn="ctr" rtl="0">
              <a:spcBef>
                <a:spcPts val="0"/>
              </a:spcBef>
              <a:spcAft>
                <a:spcPts val="0"/>
              </a:spcAft>
              <a:buClr>
                <a:schemeClr val="lt1"/>
              </a:buClr>
              <a:buSzPts val="3600"/>
              <a:buNone/>
              <a:defRPr sz="3600">
                <a:solidFill>
                  <a:schemeClr val="lt1"/>
                </a:solidFill>
              </a:defRPr>
            </a:lvl3pPr>
            <a:lvl4pPr lvl="3" algn="ctr" rtl="0">
              <a:spcBef>
                <a:spcPts val="0"/>
              </a:spcBef>
              <a:spcAft>
                <a:spcPts val="0"/>
              </a:spcAft>
              <a:buClr>
                <a:schemeClr val="lt1"/>
              </a:buClr>
              <a:buSzPts val="3600"/>
              <a:buNone/>
              <a:defRPr sz="3600">
                <a:solidFill>
                  <a:schemeClr val="lt1"/>
                </a:solidFill>
              </a:defRPr>
            </a:lvl4pPr>
            <a:lvl5pPr lvl="4" algn="ctr" rtl="0">
              <a:spcBef>
                <a:spcPts val="0"/>
              </a:spcBef>
              <a:spcAft>
                <a:spcPts val="0"/>
              </a:spcAft>
              <a:buClr>
                <a:schemeClr val="lt1"/>
              </a:buClr>
              <a:buSzPts val="3600"/>
              <a:buNone/>
              <a:defRPr sz="3600">
                <a:solidFill>
                  <a:schemeClr val="lt1"/>
                </a:solidFill>
              </a:defRPr>
            </a:lvl5pPr>
            <a:lvl6pPr lvl="5" algn="ctr" rtl="0">
              <a:spcBef>
                <a:spcPts val="0"/>
              </a:spcBef>
              <a:spcAft>
                <a:spcPts val="0"/>
              </a:spcAft>
              <a:buClr>
                <a:schemeClr val="lt1"/>
              </a:buClr>
              <a:buSzPts val="3600"/>
              <a:buNone/>
              <a:defRPr sz="3600">
                <a:solidFill>
                  <a:schemeClr val="lt1"/>
                </a:solidFill>
              </a:defRPr>
            </a:lvl6pPr>
            <a:lvl7pPr lvl="6" algn="ctr" rtl="0">
              <a:spcBef>
                <a:spcPts val="0"/>
              </a:spcBef>
              <a:spcAft>
                <a:spcPts val="0"/>
              </a:spcAft>
              <a:buClr>
                <a:schemeClr val="lt1"/>
              </a:buClr>
              <a:buSzPts val="3600"/>
              <a:buNone/>
              <a:defRPr sz="3600">
                <a:solidFill>
                  <a:schemeClr val="lt1"/>
                </a:solidFill>
              </a:defRPr>
            </a:lvl7pPr>
            <a:lvl8pPr lvl="7" algn="ctr" rtl="0">
              <a:spcBef>
                <a:spcPts val="0"/>
              </a:spcBef>
              <a:spcAft>
                <a:spcPts val="0"/>
              </a:spcAft>
              <a:buClr>
                <a:schemeClr val="lt1"/>
              </a:buClr>
              <a:buSzPts val="3600"/>
              <a:buNone/>
              <a:defRPr sz="3600">
                <a:solidFill>
                  <a:schemeClr val="lt1"/>
                </a:solidFill>
              </a:defRPr>
            </a:lvl8pPr>
            <a:lvl9pPr lvl="8" algn="ctr" rtl="0">
              <a:spcBef>
                <a:spcPts val="0"/>
              </a:spcBef>
              <a:spcAft>
                <a:spcPts val="0"/>
              </a:spcAft>
              <a:buClr>
                <a:schemeClr val="lt1"/>
              </a:buClr>
              <a:buSzPts val="3600"/>
              <a:buNone/>
              <a:defRPr sz="3600">
                <a:solidFill>
                  <a:schemeClr val="lt1"/>
                </a:solidFill>
              </a:defRPr>
            </a:lvl9pPr>
          </a:lstStyle>
          <a:p>
            <a:endParaRPr/>
          </a:p>
        </p:txBody>
      </p:sp>
      <p:sp>
        <p:nvSpPr>
          <p:cNvPr id="66" name="Google Shape;66;p13"/>
          <p:cNvSpPr txBox="1">
            <a:spLocks noGrp="1"/>
          </p:cNvSpPr>
          <p:nvPr>
            <p:ph type="title" idx="2"/>
          </p:nvPr>
        </p:nvSpPr>
        <p:spPr>
          <a:xfrm>
            <a:off x="714125" y="570900"/>
            <a:ext cx="5384400" cy="7617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2"/>
              </a:buClr>
              <a:buSzPts val="2400"/>
              <a:buNone/>
              <a:defRPr sz="3000"/>
            </a:lvl1pPr>
            <a:lvl2pPr lvl="1" algn="ctr" rtl="0">
              <a:spcBef>
                <a:spcPts val="0"/>
              </a:spcBef>
              <a:spcAft>
                <a:spcPts val="0"/>
              </a:spcAft>
              <a:buClr>
                <a:schemeClr val="lt1"/>
              </a:buClr>
              <a:buSzPts val="3600"/>
              <a:buNone/>
              <a:defRPr sz="3600">
                <a:solidFill>
                  <a:schemeClr val="lt1"/>
                </a:solidFill>
              </a:defRPr>
            </a:lvl2pPr>
            <a:lvl3pPr lvl="2" algn="ctr" rtl="0">
              <a:spcBef>
                <a:spcPts val="0"/>
              </a:spcBef>
              <a:spcAft>
                <a:spcPts val="0"/>
              </a:spcAft>
              <a:buClr>
                <a:schemeClr val="lt1"/>
              </a:buClr>
              <a:buSzPts val="3600"/>
              <a:buNone/>
              <a:defRPr sz="3600">
                <a:solidFill>
                  <a:schemeClr val="lt1"/>
                </a:solidFill>
              </a:defRPr>
            </a:lvl3pPr>
            <a:lvl4pPr lvl="3" algn="ctr" rtl="0">
              <a:spcBef>
                <a:spcPts val="0"/>
              </a:spcBef>
              <a:spcAft>
                <a:spcPts val="0"/>
              </a:spcAft>
              <a:buClr>
                <a:schemeClr val="lt1"/>
              </a:buClr>
              <a:buSzPts val="3600"/>
              <a:buNone/>
              <a:defRPr sz="3600">
                <a:solidFill>
                  <a:schemeClr val="lt1"/>
                </a:solidFill>
              </a:defRPr>
            </a:lvl4pPr>
            <a:lvl5pPr lvl="4" algn="ctr" rtl="0">
              <a:spcBef>
                <a:spcPts val="0"/>
              </a:spcBef>
              <a:spcAft>
                <a:spcPts val="0"/>
              </a:spcAft>
              <a:buClr>
                <a:schemeClr val="lt1"/>
              </a:buClr>
              <a:buSzPts val="3600"/>
              <a:buNone/>
              <a:defRPr sz="3600">
                <a:solidFill>
                  <a:schemeClr val="lt1"/>
                </a:solidFill>
              </a:defRPr>
            </a:lvl5pPr>
            <a:lvl6pPr lvl="5" algn="ctr" rtl="0">
              <a:spcBef>
                <a:spcPts val="0"/>
              </a:spcBef>
              <a:spcAft>
                <a:spcPts val="0"/>
              </a:spcAft>
              <a:buClr>
                <a:schemeClr val="lt1"/>
              </a:buClr>
              <a:buSzPts val="3600"/>
              <a:buNone/>
              <a:defRPr sz="3600">
                <a:solidFill>
                  <a:schemeClr val="lt1"/>
                </a:solidFill>
              </a:defRPr>
            </a:lvl6pPr>
            <a:lvl7pPr lvl="6" algn="ctr" rtl="0">
              <a:spcBef>
                <a:spcPts val="0"/>
              </a:spcBef>
              <a:spcAft>
                <a:spcPts val="0"/>
              </a:spcAft>
              <a:buClr>
                <a:schemeClr val="lt1"/>
              </a:buClr>
              <a:buSzPts val="3600"/>
              <a:buNone/>
              <a:defRPr sz="3600">
                <a:solidFill>
                  <a:schemeClr val="lt1"/>
                </a:solidFill>
              </a:defRPr>
            </a:lvl7pPr>
            <a:lvl8pPr lvl="7" algn="ctr" rtl="0">
              <a:spcBef>
                <a:spcPts val="0"/>
              </a:spcBef>
              <a:spcAft>
                <a:spcPts val="0"/>
              </a:spcAft>
              <a:buClr>
                <a:schemeClr val="lt1"/>
              </a:buClr>
              <a:buSzPts val="3600"/>
              <a:buNone/>
              <a:defRPr sz="3600">
                <a:solidFill>
                  <a:schemeClr val="lt1"/>
                </a:solidFill>
              </a:defRPr>
            </a:lvl8pPr>
            <a:lvl9pPr lvl="8" algn="ctr" rtl="0">
              <a:spcBef>
                <a:spcPts val="0"/>
              </a:spcBef>
              <a:spcAft>
                <a:spcPts val="0"/>
              </a:spcAft>
              <a:buClr>
                <a:schemeClr val="lt1"/>
              </a:buClr>
              <a:buSzPts val="3600"/>
              <a:buNone/>
              <a:defRPr sz="3600">
                <a:solidFill>
                  <a:schemeClr val="lt1"/>
                </a:solidFill>
              </a:defRPr>
            </a:lvl9pPr>
          </a:lstStyle>
          <a:p>
            <a:endParaRPr/>
          </a:p>
        </p:txBody>
      </p:sp>
      <p:sp>
        <p:nvSpPr>
          <p:cNvPr id="67" name="Google Shape;67;p13"/>
          <p:cNvSpPr txBox="1">
            <a:spLocks noGrp="1"/>
          </p:cNvSpPr>
          <p:nvPr>
            <p:ph type="subTitle" idx="1"/>
          </p:nvPr>
        </p:nvSpPr>
        <p:spPr>
          <a:xfrm>
            <a:off x="714125" y="2178149"/>
            <a:ext cx="2650200" cy="901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400"/>
            </a:lvl1pPr>
            <a:lvl2pPr lvl="1" rtl="0">
              <a:lnSpc>
                <a:spcPct val="100000"/>
              </a:lnSpc>
              <a:spcBef>
                <a:spcPts val="1600"/>
              </a:spcBef>
              <a:spcAft>
                <a:spcPts val="0"/>
              </a:spcAft>
              <a:buNone/>
              <a:defRPr sz="1400"/>
            </a:lvl2pPr>
            <a:lvl3pPr lvl="2" rtl="0">
              <a:lnSpc>
                <a:spcPct val="100000"/>
              </a:lnSpc>
              <a:spcBef>
                <a:spcPts val="1600"/>
              </a:spcBef>
              <a:spcAft>
                <a:spcPts val="0"/>
              </a:spcAft>
              <a:buNone/>
              <a:defRPr sz="1400"/>
            </a:lvl3pPr>
            <a:lvl4pPr lvl="3" rtl="0">
              <a:lnSpc>
                <a:spcPct val="100000"/>
              </a:lnSpc>
              <a:spcBef>
                <a:spcPts val="1600"/>
              </a:spcBef>
              <a:spcAft>
                <a:spcPts val="0"/>
              </a:spcAft>
              <a:buNone/>
              <a:defRPr sz="1400"/>
            </a:lvl4pPr>
            <a:lvl5pPr lvl="4" rtl="0">
              <a:lnSpc>
                <a:spcPct val="100000"/>
              </a:lnSpc>
              <a:spcBef>
                <a:spcPts val="1600"/>
              </a:spcBef>
              <a:spcAft>
                <a:spcPts val="0"/>
              </a:spcAft>
              <a:buNone/>
              <a:defRPr sz="1400"/>
            </a:lvl5pPr>
            <a:lvl6pPr lvl="5" rtl="0">
              <a:lnSpc>
                <a:spcPct val="100000"/>
              </a:lnSpc>
              <a:spcBef>
                <a:spcPts val="1600"/>
              </a:spcBef>
              <a:spcAft>
                <a:spcPts val="0"/>
              </a:spcAft>
              <a:buNone/>
              <a:defRPr sz="1400"/>
            </a:lvl6pPr>
            <a:lvl7pPr lvl="6" rtl="0">
              <a:lnSpc>
                <a:spcPct val="100000"/>
              </a:lnSpc>
              <a:spcBef>
                <a:spcPts val="1600"/>
              </a:spcBef>
              <a:spcAft>
                <a:spcPts val="0"/>
              </a:spcAft>
              <a:buNone/>
              <a:defRPr sz="1400"/>
            </a:lvl7pPr>
            <a:lvl8pPr lvl="7" rtl="0">
              <a:lnSpc>
                <a:spcPct val="100000"/>
              </a:lnSpc>
              <a:spcBef>
                <a:spcPts val="1600"/>
              </a:spcBef>
              <a:spcAft>
                <a:spcPts val="0"/>
              </a:spcAft>
              <a:buNone/>
              <a:defRPr sz="1400"/>
            </a:lvl8pPr>
            <a:lvl9pPr lvl="8" rtl="0">
              <a:lnSpc>
                <a:spcPct val="100000"/>
              </a:lnSpc>
              <a:spcBef>
                <a:spcPts val="1600"/>
              </a:spcBef>
              <a:spcAft>
                <a:spcPts val="1600"/>
              </a:spcAft>
              <a:buNone/>
              <a:defRPr sz="1400"/>
            </a:lvl9pPr>
          </a:lstStyle>
          <a:p>
            <a:endParaRPr/>
          </a:p>
        </p:txBody>
      </p:sp>
      <p:sp>
        <p:nvSpPr>
          <p:cNvPr id="68" name="Google Shape;68;p13"/>
          <p:cNvSpPr/>
          <p:nvPr/>
        </p:nvSpPr>
        <p:spPr>
          <a:xfrm flipH="1">
            <a:off x="226985" y="206940"/>
            <a:ext cx="8690031" cy="4729620"/>
          </a:xfrm>
          <a:custGeom>
            <a:avLst/>
            <a:gdLst/>
            <a:ahLst/>
            <a:cxnLst/>
            <a:rect l="l" t="t" r="r" b="b"/>
            <a:pathLst>
              <a:path w="284476" h="182031" fill="none" extrusionOk="0">
                <a:moveTo>
                  <a:pt x="284476" y="174380"/>
                </a:moveTo>
                <a:lnTo>
                  <a:pt x="284476" y="7619"/>
                </a:lnTo>
                <a:cubicBezTo>
                  <a:pt x="280258" y="7619"/>
                  <a:pt x="276824" y="4219"/>
                  <a:pt x="276824" y="1"/>
                </a:cubicBezTo>
                <a:lnTo>
                  <a:pt x="7620" y="1"/>
                </a:lnTo>
                <a:cubicBezTo>
                  <a:pt x="7620" y="4219"/>
                  <a:pt x="4219" y="7619"/>
                  <a:pt x="1" y="7619"/>
                </a:cubicBezTo>
                <a:lnTo>
                  <a:pt x="1" y="174380"/>
                </a:lnTo>
                <a:cubicBezTo>
                  <a:pt x="4219" y="174380"/>
                  <a:pt x="7620" y="177780"/>
                  <a:pt x="7620" y="182031"/>
                </a:cubicBezTo>
                <a:lnTo>
                  <a:pt x="276824" y="182031"/>
                </a:lnTo>
                <a:cubicBezTo>
                  <a:pt x="276824" y="177780"/>
                  <a:pt x="280258" y="174380"/>
                  <a:pt x="284476" y="174380"/>
                </a:cubicBezTo>
                <a:close/>
              </a:path>
            </a:pathLst>
          </a:custGeom>
          <a:noFill/>
          <a:ln w="2697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4 columns">
  <p:cSld name="SECTION_HEADER_1_2">
    <p:bg>
      <p:bgPr>
        <a:solidFill>
          <a:schemeClr val="lt2"/>
        </a:solidFill>
        <a:effectLst/>
      </p:bgPr>
    </p:bg>
    <p:spTree>
      <p:nvGrpSpPr>
        <p:cNvPr id="1" name="Shape 69"/>
        <p:cNvGrpSpPr/>
        <p:nvPr/>
      </p:nvGrpSpPr>
      <p:grpSpPr>
        <a:xfrm>
          <a:off x="0" y="0"/>
          <a:ext cx="0" cy="0"/>
          <a:chOff x="0" y="0"/>
          <a:chExt cx="0" cy="0"/>
        </a:xfrm>
      </p:grpSpPr>
      <p:pic>
        <p:nvPicPr>
          <p:cNvPr id="70" name="Google Shape;70;p14"/>
          <p:cNvPicPr preferRelativeResize="0"/>
          <p:nvPr/>
        </p:nvPicPr>
        <p:blipFill>
          <a:blip r:embed="rId2">
            <a:alphaModFix amt="75000"/>
          </a:blip>
          <a:stretch>
            <a:fillRect/>
          </a:stretch>
        </p:blipFill>
        <p:spPr>
          <a:xfrm>
            <a:off x="0" y="0"/>
            <a:ext cx="2060450" cy="1984276"/>
          </a:xfrm>
          <a:prstGeom prst="rect">
            <a:avLst/>
          </a:prstGeom>
          <a:noFill/>
          <a:ln>
            <a:noFill/>
          </a:ln>
        </p:spPr>
      </p:pic>
      <p:pic>
        <p:nvPicPr>
          <p:cNvPr id="71" name="Google Shape;71;p14"/>
          <p:cNvPicPr preferRelativeResize="0"/>
          <p:nvPr/>
        </p:nvPicPr>
        <p:blipFill>
          <a:blip r:embed="rId2">
            <a:alphaModFix amt="75000"/>
          </a:blip>
          <a:stretch>
            <a:fillRect/>
          </a:stretch>
        </p:blipFill>
        <p:spPr>
          <a:xfrm rot="10800000">
            <a:off x="7083550" y="3159225"/>
            <a:ext cx="2060450" cy="1984276"/>
          </a:xfrm>
          <a:prstGeom prst="rect">
            <a:avLst/>
          </a:prstGeom>
          <a:noFill/>
          <a:ln>
            <a:noFill/>
          </a:ln>
        </p:spPr>
      </p:pic>
      <p:sp>
        <p:nvSpPr>
          <p:cNvPr id="72" name="Google Shape;72;p14"/>
          <p:cNvSpPr/>
          <p:nvPr/>
        </p:nvSpPr>
        <p:spPr>
          <a:xfrm flipH="1">
            <a:off x="226985" y="206940"/>
            <a:ext cx="8690031" cy="4729620"/>
          </a:xfrm>
          <a:custGeom>
            <a:avLst/>
            <a:gdLst/>
            <a:ahLst/>
            <a:cxnLst/>
            <a:rect l="l" t="t" r="r" b="b"/>
            <a:pathLst>
              <a:path w="284476" h="182031" fill="none" extrusionOk="0">
                <a:moveTo>
                  <a:pt x="284476" y="174380"/>
                </a:moveTo>
                <a:lnTo>
                  <a:pt x="284476" y="7619"/>
                </a:lnTo>
                <a:cubicBezTo>
                  <a:pt x="280258" y="7619"/>
                  <a:pt x="276824" y="4219"/>
                  <a:pt x="276824" y="1"/>
                </a:cubicBezTo>
                <a:lnTo>
                  <a:pt x="7620" y="1"/>
                </a:lnTo>
                <a:cubicBezTo>
                  <a:pt x="7620" y="4219"/>
                  <a:pt x="4219" y="7619"/>
                  <a:pt x="1" y="7619"/>
                </a:cubicBezTo>
                <a:lnTo>
                  <a:pt x="1" y="174380"/>
                </a:lnTo>
                <a:cubicBezTo>
                  <a:pt x="4219" y="174380"/>
                  <a:pt x="7620" y="177780"/>
                  <a:pt x="7620" y="182031"/>
                </a:cubicBezTo>
                <a:lnTo>
                  <a:pt x="276824" y="182031"/>
                </a:lnTo>
                <a:cubicBezTo>
                  <a:pt x="276824" y="177780"/>
                  <a:pt x="280258" y="174380"/>
                  <a:pt x="284476" y="174380"/>
                </a:cubicBezTo>
                <a:close/>
              </a:path>
            </a:pathLst>
          </a:custGeom>
          <a:noFill/>
          <a:ln w="2697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14"/>
          <p:cNvSpPr txBox="1">
            <a:spLocks noGrp="1"/>
          </p:cNvSpPr>
          <p:nvPr>
            <p:ph type="title"/>
          </p:nvPr>
        </p:nvSpPr>
        <p:spPr>
          <a:xfrm>
            <a:off x="714125" y="544231"/>
            <a:ext cx="7715700" cy="365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400"/>
              <a:buNone/>
              <a:defRPr sz="3000"/>
            </a:lvl1pPr>
            <a:lvl2pPr lvl="1" algn="ctr" rtl="0">
              <a:spcBef>
                <a:spcPts val="0"/>
              </a:spcBef>
              <a:spcAft>
                <a:spcPts val="0"/>
              </a:spcAft>
              <a:buClr>
                <a:schemeClr val="lt1"/>
              </a:buClr>
              <a:buSzPts val="3600"/>
              <a:buNone/>
              <a:defRPr sz="3600">
                <a:solidFill>
                  <a:schemeClr val="lt1"/>
                </a:solidFill>
              </a:defRPr>
            </a:lvl2pPr>
            <a:lvl3pPr lvl="2" algn="ctr" rtl="0">
              <a:spcBef>
                <a:spcPts val="0"/>
              </a:spcBef>
              <a:spcAft>
                <a:spcPts val="0"/>
              </a:spcAft>
              <a:buClr>
                <a:schemeClr val="lt1"/>
              </a:buClr>
              <a:buSzPts val="3600"/>
              <a:buNone/>
              <a:defRPr sz="3600">
                <a:solidFill>
                  <a:schemeClr val="lt1"/>
                </a:solidFill>
              </a:defRPr>
            </a:lvl3pPr>
            <a:lvl4pPr lvl="3" algn="ctr" rtl="0">
              <a:spcBef>
                <a:spcPts val="0"/>
              </a:spcBef>
              <a:spcAft>
                <a:spcPts val="0"/>
              </a:spcAft>
              <a:buClr>
                <a:schemeClr val="lt1"/>
              </a:buClr>
              <a:buSzPts val="3600"/>
              <a:buNone/>
              <a:defRPr sz="3600">
                <a:solidFill>
                  <a:schemeClr val="lt1"/>
                </a:solidFill>
              </a:defRPr>
            </a:lvl4pPr>
            <a:lvl5pPr lvl="4" algn="ctr" rtl="0">
              <a:spcBef>
                <a:spcPts val="0"/>
              </a:spcBef>
              <a:spcAft>
                <a:spcPts val="0"/>
              </a:spcAft>
              <a:buClr>
                <a:schemeClr val="lt1"/>
              </a:buClr>
              <a:buSzPts val="3600"/>
              <a:buNone/>
              <a:defRPr sz="3600">
                <a:solidFill>
                  <a:schemeClr val="lt1"/>
                </a:solidFill>
              </a:defRPr>
            </a:lvl5pPr>
            <a:lvl6pPr lvl="5" algn="ctr" rtl="0">
              <a:spcBef>
                <a:spcPts val="0"/>
              </a:spcBef>
              <a:spcAft>
                <a:spcPts val="0"/>
              </a:spcAft>
              <a:buClr>
                <a:schemeClr val="lt1"/>
              </a:buClr>
              <a:buSzPts val="3600"/>
              <a:buNone/>
              <a:defRPr sz="3600">
                <a:solidFill>
                  <a:schemeClr val="lt1"/>
                </a:solidFill>
              </a:defRPr>
            </a:lvl6pPr>
            <a:lvl7pPr lvl="6" algn="ctr" rtl="0">
              <a:spcBef>
                <a:spcPts val="0"/>
              </a:spcBef>
              <a:spcAft>
                <a:spcPts val="0"/>
              </a:spcAft>
              <a:buClr>
                <a:schemeClr val="lt1"/>
              </a:buClr>
              <a:buSzPts val="3600"/>
              <a:buNone/>
              <a:defRPr sz="3600">
                <a:solidFill>
                  <a:schemeClr val="lt1"/>
                </a:solidFill>
              </a:defRPr>
            </a:lvl7pPr>
            <a:lvl8pPr lvl="7" algn="ctr" rtl="0">
              <a:spcBef>
                <a:spcPts val="0"/>
              </a:spcBef>
              <a:spcAft>
                <a:spcPts val="0"/>
              </a:spcAft>
              <a:buClr>
                <a:schemeClr val="lt1"/>
              </a:buClr>
              <a:buSzPts val="3600"/>
              <a:buNone/>
              <a:defRPr sz="3600">
                <a:solidFill>
                  <a:schemeClr val="lt1"/>
                </a:solidFill>
              </a:defRPr>
            </a:lvl8pPr>
            <a:lvl9pPr lvl="8" algn="ctr" rtl="0">
              <a:spcBef>
                <a:spcPts val="0"/>
              </a:spcBef>
              <a:spcAft>
                <a:spcPts val="0"/>
              </a:spcAft>
              <a:buClr>
                <a:schemeClr val="lt1"/>
              </a:buClr>
              <a:buSzPts val="3600"/>
              <a:buNone/>
              <a:defRPr sz="3600">
                <a:solidFill>
                  <a:schemeClr val="lt1"/>
                </a:solidFill>
              </a:defRPr>
            </a:lvl9pPr>
          </a:lstStyle>
          <a:p>
            <a:endParaRPr/>
          </a:p>
        </p:txBody>
      </p:sp>
      <p:sp>
        <p:nvSpPr>
          <p:cNvPr id="74" name="Google Shape;74;p14"/>
          <p:cNvSpPr txBox="1">
            <a:spLocks noGrp="1"/>
          </p:cNvSpPr>
          <p:nvPr>
            <p:ph type="subTitle" idx="1"/>
          </p:nvPr>
        </p:nvSpPr>
        <p:spPr>
          <a:xfrm>
            <a:off x="3685926" y="1821469"/>
            <a:ext cx="1965300" cy="365700"/>
          </a:xfrm>
          <a:prstGeom prst="rect">
            <a:avLst/>
          </a:prstGeom>
        </p:spPr>
        <p:txBody>
          <a:bodyPr spcFirstLastPara="1" wrap="square" lIns="91425" tIns="91425" rIns="91425" bIns="91425" anchor="ctr" anchorCtr="0">
            <a:noAutofit/>
          </a:bodyPr>
          <a:lstStyle>
            <a:lvl1pPr lvl="0" algn="r" rtl="0">
              <a:spcBef>
                <a:spcPts val="0"/>
              </a:spcBef>
              <a:spcAft>
                <a:spcPts val="0"/>
              </a:spcAft>
              <a:buNone/>
              <a:defRPr sz="1400"/>
            </a:lvl1pPr>
            <a:lvl2pPr lvl="1" algn="r" rtl="0">
              <a:spcBef>
                <a:spcPts val="0"/>
              </a:spcBef>
              <a:spcAft>
                <a:spcPts val="0"/>
              </a:spcAft>
              <a:buNone/>
              <a:defRPr sz="1400"/>
            </a:lvl2pPr>
            <a:lvl3pPr lvl="2" algn="r" rtl="0">
              <a:spcBef>
                <a:spcPts val="0"/>
              </a:spcBef>
              <a:spcAft>
                <a:spcPts val="0"/>
              </a:spcAft>
              <a:buNone/>
              <a:defRPr sz="1400"/>
            </a:lvl3pPr>
            <a:lvl4pPr lvl="3" algn="r" rtl="0">
              <a:spcBef>
                <a:spcPts val="0"/>
              </a:spcBef>
              <a:spcAft>
                <a:spcPts val="0"/>
              </a:spcAft>
              <a:buNone/>
              <a:defRPr sz="1400"/>
            </a:lvl4pPr>
            <a:lvl5pPr lvl="4" algn="r" rtl="0">
              <a:spcBef>
                <a:spcPts val="0"/>
              </a:spcBef>
              <a:spcAft>
                <a:spcPts val="0"/>
              </a:spcAft>
              <a:buNone/>
              <a:defRPr sz="1400"/>
            </a:lvl5pPr>
            <a:lvl6pPr lvl="5" algn="r" rtl="0">
              <a:spcBef>
                <a:spcPts val="0"/>
              </a:spcBef>
              <a:spcAft>
                <a:spcPts val="0"/>
              </a:spcAft>
              <a:buNone/>
              <a:defRPr sz="1400"/>
            </a:lvl6pPr>
            <a:lvl7pPr lvl="6" algn="r" rtl="0">
              <a:spcBef>
                <a:spcPts val="0"/>
              </a:spcBef>
              <a:spcAft>
                <a:spcPts val="0"/>
              </a:spcAft>
              <a:buNone/>
              <a:defRPr sz="1400"/>
            </a:lvl7pPr>
            <a:lvl8pPr lvl="7" algn="r" rtl="0">
              <a:spcBef>
                <a:spcPts val="0"/>
              </a:spcBef>
              <a:spcAft>
                <a:spcPts val="0"/>
              </a:spcAft>
              <a:buNone/>
              <a:defRPr sz="1400"/>
            </a:lvl8pPr>
            <a:lvl9pPr lvl="8" algn="r" rtl="0">
              <a:spcBef>
                <a:spcPts val="0"/>
              </a:spcBef>
              <a:spcAft>
                <a:spcPts val="0"/>
              </a:spcAft>
              <a:buNone/>
              <a:defRPr sz="1400"/>
            </a:lvl9pPr>
          </a:lstStyle>
          <a:p>
            <a:endParaRPr/>
          </a:p>
        </p:txBody>
      </p:sp>
      <p:sp>
        <p:nvSpPr>
          <p:cNvPr id="75" name="Google Shape;75;p14"/>
          <p:cNvSpPr txBox="1">
            <a:spLocks noGrp="1"/>
          </p:cNvSpPr>
          <p:nvPr>
            <p:ph type="title" idx="2"/>
          </p:nvPr>
        </p:nvSpPr>
        <p:spPr>
          <a:xfrm>
            <a:off x="3739626" y="1329681"/>
            <a:ext cx="1911600" cy="3657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lt1"/>
              </a:buClr>
              <a:buSzPts val="1800"/>
              <a:buNone/>
              <a:defRPr sz="2000">
                <a:solidFill>
                  <a:schemeClr val="dk2"/>
                </a:solidFill>
              </a:defRPr>
            </a:lvl1pPr>
            <a:lvl2pPr lvl="1" algn="r" rtl="0">
              <a:spcBef>
                <a:spcPts val="0"/>
              </a:spcBef>
              <a:spcAft>
                <a:spcPts val="0"/>
              </a:spcAft>
              <a:buClr>
                <a:schemeClr val="lt1"/>
              </a:buClr>
              <a:buSzPts val="3600"/>
              <a:buNone/>
              <a:defRPr sz="3600">
                <a:solidFill>
                  <a:schemeClr val="lt1"/>
                </a:solidFill>
              </a:defRPr>
            </a:lvl2pPr>
            <a:lvl3pPr lvl="2" algn="r" rtl="0">
              <a:spcBef>
                <a:spcPts val="0"/>
              </a:spcBef>
              <a:spcAft>
                <a:spcPts val="0"/>
              </a:spcAft>
              <a:buClr>
                <a:schemeClr val="lt1"/>
              </a:buClr>
              <a:buSzPts val="3600"/>
              <a:buNone/>
              <a:defRPr sz="3600">
                <a:solidFill>
                  <a:schemeClr val="lt1"/>
                </a:solidFill>
              </a:defRPr>
            </a:lvl3pPr>
            <a:lvl4pPr lvl="3" algn="r" rtl="0">
              <a:spcBef>
                <a:spcPts val="0"/>
              </a:spcBef>
              <a:spcAft>
                <a:spcPts val="0"/>
              </a:spcAft>
              <a:buClr>
                <a:schemeClr val="lt1"/>
              </a:buClr>
              <a:buSzPts val="3600"/>
              <a:buNone/>
              <a:defRPr sz="3600">
                <a:solidFill>
                  <a:schemeClr val="lt1"/>
                </a:solidFill>
              </a:defRPr>
            </a:lvl4pPr>
            <a:lvl5pPr lvl="4" algn="r" rtl="0">
              <a:spcBef>
                <a:spcPts val="0"/>
              </a:spcBef>
              <a:spcAft>
                <a:spcPts val="0"/>
              </a:spcAft>
              <a:buClr>
                <a:schemeClr val="lt1"/>
              </a:buClr>
              <a:buSzPts val="3600"/>
              <a:buNone/>
              <a:defRPr sz="3600">
                <a:solidFill>
                  <a:schemeClr val="lt1"/>
                </a:solidFill>
              </a:defRPr>
            </a:lvl5pPr>
            <a:lvl6pPr lvl="5" algn="r" rtl="0">
              <a:spcBef>
                <a:spcPts val="0"/>
              </a:spcBef>
              <a:spcAft>
                <a:spcPts val="0"/>
              </a:spcAft>
              <a:buClr>
                <a:schemeClr val="lt1"/>
              </a:buClr>
              <a:buSzPts val="3600"/>
              <a:buNone/>
              <a:defRPr sz="3600">
                <a:solidFill>
                  <a:schemeClr val="lt1"/>
                </a:solidFill>
              </a:defRPr>
            </a:lvl6pPr>
            <a:lvl7pPr lvl="6" algn="r" rtl="0">
              <a:spcBef>
                <a:spcPts val="0"/>
              </a:spcBef>
              <a:spcAft>
                <a:spcPts val="0"/>
              </a:spcAft>
              <a:buClr>
                <a:schemeClr val="lt1"/>
              </a:buClr>
              <a:buSzPts val="3600"/>
              <a:buNone/>
              <a:defRPr sz="3600">
                <a:solidFill>
                  <a:schemeClr val="lt1"/>
                </a:solidFill>
              </a:defRPr>
            </a:lvl7pPr>
            <a:lvl8pPr lvl="7" algn="r" rtl="0">
              <a:spcBef>
                <a:spcPts val="0"/>
              </a:spcBef>
              <a:spcAft>
                <a:spcPts val="0"/>
              </a:spcAft>
              <a:buClr>
                <a:schemeClr val="lt1"/>
              </a:buClr>
              <a:buSzPts val="3600"/>
              <a:buNone/>
              <a:defRPr sz="3600">
                <a:solidFill>
                  <a:schemeClr val="lt1"/>
                </a:solidFill>
              </a:defRPr>
            </a:lvl8pPr>
            <a:lvl9pPr lvl="8" algn="r" rtl="0">
              <a:spcBef>
                <a:spcPts val="0"/>
              </a:spcBef>
              <a:spcAft>
                <a:spcPts val="0"/>
              </a:spcAft>
              <a:buClr>
                <a:schemeClr val="lt1"/>
              </a:buClr>
              <a:buSzPts val="3600"/>
              <a:buNone/>
              <a:defRPr sz="3600">
                <a:solidFill>
                  <a:schemeClr val="lt1"/>
                </a:solidFill>
              </a:defRPr>
            </a:lvl9pPr>
          </a:lstStyle>
          <a:p>
            <a:endParaRPr/>
          </a:p>
        </p:txBody>
      </p:sp>
      <p:sp>
        <p:nvSpPr>
          <p:cNvPr id="76" name="Google Shape;76;p14"/>
          <p:cNvSpPr txBox="1">
            <a:spLocks noGrp="1"/>
          </p:cNvSpPr>
          <p:nvPr>
            <p:ph type="subTitle" idx="3"/>
          </p:nvPr>
        </p:nvSpPr>
        <p:spPr>
          <a:xfrm>
            <a:off x="3685926" y="3752919"/>
            <a:ext cx="1965300" cy="365700"/>
          </a:xfrm>
          <a:prstGeom prst="rect">
            <a:avLst/>
          </a:prstGeom>
        </p:spPr>
        <p:txBody>
          <a:bodyPr spcFirstLastPara="1" wrap="square" lIns="91425" tIns="91425" rIns="91425" bIns="91425" anchor="ctr" anchorCtr="0">
            <a:noAutofit/>
          </a:bodyPr>
          <a:lstStyle>
            <a:lvl1pPr lvl="0" algn="r" rtl="0">
              <a:spcBef>
                <a:spcPts val="0"/>
              </a:spcBef>
              <a:spcAft>
                <a:spcPts val="0"/>
              </a:spcAft>
              <a:buNone/>
              <a:defRPr sz="1400"/>
            </a:lvl1pPr>
            <a:lvl2pPr lvl="1" algn="r" rtl="0">
              <a:spcBef>
                <a:spcPts val="0"/>
              </a:spcBef>
              <a:spcAft>
                <a:spcPts val="0"/>
              </a:spcAft>
              <a:buNone/>
              <a:defRPr sz="1400"/>
            </a:lvl2pPr>
            <a:lvl3pPr lvl="2" algn="r" rtl="0">
              <a:spcBef>
                <a:spcPts val="0"/>
              </a:spcBef>
              <a:spcAft>
                <a:spcPts val="0"/>
              </a:spcAft>
              <a:buNone/>
              <a:defRPr sz="1400"/>
            </a:lvl3pPr>
            <a:lvl4pPr lvl="3" algn="r" rtl="0">
              <a:spcBef>
                <a:spcPts val="0"/>
              </a:spcBef>
              <a:spcAft>
                <a:spcPts val="0"/>
              </a:spcAft>
              <a:buNone/>
              <a:defRPr sz="1400"/>
            </a:lvl4pPr>
            <a:lvl5pPr lvl="4" algn="r" rtl="0">
              <a:spcBef>
                <a:spcPts val="0"/>
              </a:spcBef>
              <a:spcAft>
                <a:spcPts val="0"/>
              </a:spcAft>
              <a:buNone/>
              <a:defRPr sz="1400"/>
            </a:lvl5pPr>
            <a:lvl6pPr lvl="5" algn="r" rtl="0">
              <a:spcBef>
                <a:spcPts val="0"/>
              </a:spcBef>
              <a:spcAft>
                <a:spcPts val="0"/>
              </a:spcAft>
              <a:buNone/>
              <a:defRPr sz="1400"/>
            </a:lvl6pPr>
            <a:lvl7pPr lvl="6" algn="r" rtl="0">
              <a:spcBef>
                <a:spcPts val="0"/>
              </a:spcBef>
              <a:spcAft>
                <a:spcPts val="0"/>
              </a:spcAft>
              <a:buNone/>
              <a:defRPr sz="1400"/>
            </a:lvl7pPr>
            <a:lvl8pPr lvl="7" algn="r" rtl="0">
              <a:spcBef>
                <a:spcPts val="0"/>
              </a:spcBef>
              <a:spcAft>
                <a:spcPts val="0"/>
              </a:spcAft>
              <a:buNone/>
              <a:defRPr sz="1400"/>
            </a:lvl8pPr>
            <a:lvl9pPr lvl="8" algn="r" rtl="0">
              <a:spcBef>
                <a:spcPts val="0"/>
              </a:spcBef>
              <a:spcAft>
                <a:spcPts val="0"/>
              </a:spcAft>
              <a:buNone/>
              <a:defRPr sz="1400"/>
            </a:lvl9pPr>
          </a:lstStyle>
          <a:p>
            <a:endParaRPr/>
          </a:p>
        </p:txBody>
      </p:sp>
      <p:sp>
        <p:nvSpPr>
          <p:cNvPr id="77" name="Google Shape;77;p14"/>
          <p:cNvSpPr txBox="1">
            <a:spLocks noGrp="1"/>
          </p:cNvSpPr>
          <p:nvPr>
            <p:ph type="title" idx="4"/>
          </p:nvPr>
        </p:nvSpPr>
        <p:spPr>
          <a:xfrm>
            <a:off x="3739626" y="3257056"/>
            <a:ext cx="1911600" cy="3657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lt1"/>
              </a:buClr>
              <a:buSzPts val="1800"/>
              <a:buNone/>
              <a:defRPr sz="2000">
                <a:solidFill>
                  <a:schemeClr val="dk2"/>
                </a:solidFill>
              </a:defRPr>
            </a:lvl1pPr>
            <a:lvl2pPr lvl="1" algn="r" rtl="0">
              <a:spcBef>
                <a:spcPts val="0"/>
              </a:spcBef>
              <a:spcAft>
                <a:spcPts val="0"/>
              </a:spcAft>
              <a:buClr>
                <a:schemeClr val="lt1"/>
              </a:buClr>
              <a:buSzPts val="3600"/>
              <a:buNone/>
              <a:defRPr sz="3600">
                <a:solidFill>
                  <a:schemeClr val="lt1"/>
                </a:solidFill>
              </a:defRPr>
            </a:lvl2pPr>
            <a:lvl3pPr lvl="2" algn="r" rtl="0">
              <a:spcBef>
                <a:spcPts val="0"/>
              </a:spcBef>
              <a:spcAft>
                <a:spcPts val="0"/>
              </a:spcAft>
              <a:buClr>
                <a:schemeClr val="lt1"/>
              </a:buClr>
              <a:buSzPts val="3600"/>
              <a:buNone/>
              <a:defRPr sz="3600">
                <a:solidFill>
                  <a:schemeClr val="lt1"/>
                </a:solidFill>
              </a:defRPr>
            </a:lvl3pPr>
            <a:lvl4pPr lvl="3" algn="r" rtl="0">
              <a:spcBef>
                <a:spcPts val="0"/>
              </a:spcBef>
              <a:spcAft>
                <a:spcPts val="0"/>
              </a:spcAft>
              <a:buClr>
                <a:schemeClr val="lt1"/>
              </a:buClr>
              <a:buSzPts val="3600"/>
              <a:buNone/>
              <a:defRPr sz="3600">
                <a:solidFill>
                  <a:schemeClr val="lt1"/>
                </a:solidFill>
              </a:defRPr>
            </a:lvl4pPr>
            <a:lvl5pPr lvl="4" algn="r" rtl="0">
              <a:spcBef>
                <a:spcPts val="0"/>
              </a:spcBef>
              <a:spcAft>
                <a:spcPts val="0"/>
              </a:spcAft>
              <a:buClr>
                <a:schemeClr val="lt1"/>
              </a:buClr>
              <a:buSzPts val="3600"/>
              <a:buNone/>
              <a:defRPr sz="3600">
                <a:solidFill>
                  <a:schemeClr val="lt1"/>
                </a:solidFill>
              </a:defRPr>
            </a:lvl5pPr>
            <a:lvl6pPr lvl="5" algn="r" rtl="0">
              <a:spcBef>
                <a:spcPts val="0"/>
              </a:spcBef>
              <a:spcAft>
                <a:spcPts val="0"/>
              </a:spcAft>
              <a:buClr>
                <a:schemeClr val="lt1"/>
              </a:buClr>
              <a:buSzPts val="3600"/>
              <a:buNone/>
              <a:defRPr sz="3600">
                <a:solidFill>
                  <a:schemeClr val="lt1"/>
                </a:solidFill>
              </a:defRPr>
            </a:lvl6pPr>
            <a:lvl7pPr lvl="6" algn="r" rtl="0">
              <a:spcBef>
                <a:spcPts val="0"/>
              </a:spcBef>
              <a:spcAft>
                <a:spcPts val="0"/>
              </a:spcAft>
              <a:buClr>
                <a:schemeClr val="lt1"/>
              </a:buClr>
              <a:buSzPts val="3600"/>
              <a:buNone/>
              <a:defRPr sz="3600">
                <a:solidFill>
                  <a:schemeClr val="lt1"/>
                </a:solidFill>
              </a:defRPr>
            </a:lvl7pPr>
            <a:lvl8pPr lvl="7" algn="r" rtl="0">
              <a:spcBef>
                <a:spcPts val="0"/>
              </a:spcBef>
              <a:spcAft>
                <a:spcPts val="0"/>
              </a:spcAft>
              <a:buClr>
                <a:schemeClr val="lt1"/>
              </a:buClr>
              <a:buSzPts val="3600"/>
              <a:buNone/>
              <a:defRPr sz="3600">
                <a:solidFill>
                  <a:schemeClr val="lt1"/>
                </a:solidFill>
              </a:defRPr>
            </a:lvl8pPr>
            <a:lvl9pPr lvl="8" algn="r" rtl="0">
              <a:spcBef>
                <a:spcPts val="0"/>
              </a:spcBef>
              <a:spcAft>
                <a:spcPts val="0"/>
              </a:spcAft>
              <a:buClr>
                <a:schemeClr val="lt1"/>
              </a:buClr>
              <a:buSzPts val="3600"/>
              <a:buNone/>
              <a:defRPr sz="3600">
                <a:solidFill>
                  <a:schemeClr val="lt1"/>
                </a:solidFill>
              </a:defRPr>
            </a:lvl9pPr>
          </a:lstStyle>
          <a:p>
            <a:endParaRPr/>
          </a:p>
        </p:txBody>
      </p:sp>
      <p:sp>
        <p:nvSpPr>
          <p:cNvPr id="78" name="Google Shape;78;p14"/>
          <p:cNvSpPr txBox="1">
            <a:spLocks noGrp="1"/>
          </p:cNvSpPr>
          <p:nvPr>
            <p:ph type="subTitle" idx="5"/>
          </p:nvPr>
        </p:nvSpPr>
        <p:spPr>
          <a:xfrm>
            <a:off x="6132949" y="1821469"/>
            <a:ext cx="1965300" cy="365700"/>
          </a:xfrm>
          <a:prstGeom prst="rect">
            <a:avLst/>
          </a:prstGeom>
        </p:spPr>
        <p:txBody>
          <a:bodyPr spcFirstLastPara="1" wrap="square" lIns="91425" tIns="91425" rIns="91425" bIns="91425" anchor="ctr" anchorCtr="0">
            <a:noAutofit/>
          </a:bodyPr>
          <a:lstStyle>
            <a:lvl1pPr lvl="0" algn="r" rtl="0">
              <a:spcBef>
                <a:spcPts val="0"/>
              </a:spcBef>
              <a:spcAft>
                <a:spcPts val="0"/>
              </a:spcAft>
              <a:buNone/>
              <a:defRPr sz="1400"/>
            </a:lvl1pPr>
            <a:lvl2pPr lvl="1" algn="r" rtl="0">
              <a:spcBef>
                <a:spcPts val="0"/>
              </a:spcBef>
              <a:spcAft>
                <a:spcPts val="0"/>
              </a:spcAft>
              <a:buNone/>
              <a:defRPr sz="1400"/>
            </a:lvl2pPr>
            <a:lvl3pPr lvl="2" algn="r" rtl="0">
              <a:spcBef>
                <a:spcPts val="0"/>
              </a:spcBef>
              <a:spcAft>
                <a:spcPts val="0"/>
              </a:spcAft>
              <a:buNone/>
              <a:defRPr sz="1400"/>
            </a:lvl3pPr>
            <a:lvl4pPr lvl="3" algn="r" rtl="0">
              <a:spcBef>
                <a:spcPts val="0"/>
              </a:spcBef>
              <a:spcAft>
                <a:spcPts val="0"/>
              </a:spcAft>
              <a:buNone/>
              <a:defRPr sz="1400"/>
            </a:lvl4pPr>
            <a:lvl5pPr lvl="4" algn="r" rtl="0">
              <a:spcBef>
                <a:spcPts val="0"/>
              </a:spcBef>
              <a:spcAft>
                <a:spcPts val="0"/>
              </a:spcAft>
              <a:buNone/>
              <a:defRPr sz="1400"/>
            </a:lvl5pPr>
            <a:lvl6pPr lvl="5" algn="r" rtl="0">
              <a:spcBef>
                <a:spcPts val="0"/>
              </a:spcBef>
              <a:spcAft>
                <a:spcPts val="0"/>
              </a:spcAft>
              <a:buNone/>
              <a:defRPr sz="1400"/>
            </a:lvl6pPr>
            <a:lvl7pPr lvl="6" algn="r" rtl="0">
              <a:spcBef>
                <a:spcPts val="0"/>
              </a:spcBef>
              <a:spcAft>
                <a:spcPts val="0"/>
              </a:spcAft>
              <a:buNone/>
              <a:defRPr sz="1400"/>
            </a:lvl7pPr>
            <a:lvl8pPr lvl="7" algn="r" rtl="0">
              <a:spcBef>
                <a:spcPts val="0"/>
              </a:spcBef>
              <a:spcAft>
                <a:spcPts val="0"/>
              </a:spcAft>
              <a:buNone/>
              <a:defRPr sz="1400"/>
            </a:lvl8pPr>
            <a:lvl9pPr lvl="8" algn="r" rtl="0">
              <a:spcBef>
                <a:spcPts val="0"/>
              </a:spcBef>
              <a:spcAft>
                <a:spcPts val="0"/>
              </a:spcAft>
              <a:buNone/>
              <a:defRPr sz="1400"/>
            </a:lvl9pPr>
          </a:lstStyle>
          <a:p>
            <a:endParaRPr/>
          </a:p>
        </p:txBody>
      </p:sp>
      <p:sp>
        <p:nvSpPr>
          <p:cNvPr id="79" name="Google Shape;79;p14"/>
          <p:cNvSpPr txBox="1">
            <a:spLocks noGrp="1"/>
          </p:cNvSpPr>
          <p:nvPr>
            <p:ph type="title" idx="6"/>
          </p:nvPr>
        </p:nvSpPr>
        <p:spPr>
          <a:xfrm>
            <a:off x="6186649" y="1329681"/>
            <a:ext cx="1911600" cy="3657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lt1"/>
              </a:buClr>
              <a:buSzPts val="1800"/>
              <a:buNone/>
              <a:defRPr sz="2000">
                <a:solidFill>
                  <a:schemeClr val="dk2"/>
                </a:solidFill>
              </a:defRPr>
            </a:lvl1pPr>
            <a:lvl2pPr lvl="1" algn="ctr" rtl="0">
              <a:spcBef>
                <a:spcPts val="0"/>
              </a:spcBef>
              <a:spcAft>
                <a:spcPts val="0"/>
              </a:spcAft>
              <a:buClr>
                <a:schemeClr val="lt1"/>
              </a:buClr>
              <a:buSzPts val="3600"/>
              <a:buNone/>
              <a:defRPr sz="3600">
                <a:solidFill>
                  <a:schemeClr val="lt1"/>
                </a:solidFill>
              </a:defRPr>
            </a:lvl2pPr>
            <a:lvl3pPr lvl="2" algn="ctr" rtl="0">
              <a:spcBef>
                <a:spcPts val="0"/>
              </a:spcBef>
              <a:spcAft>
                <a:spcPts val="0"/>
              </a:spcAft>
              <a:buClr>
                <a:schemeClr val="lt1"/>
              </a:buClr>
              <a:buSzPts val="3600"/>
              <a:buNone/>
              <a:defRPr sz="3600">
                <a:solidFill>
                  <a:schemeClr val="lt1"/>
                </a:solidFill>
              </a:defRPr>
            </a:lvl3pPr>
            <a:lvl4pPr lvl="3" algn="ctr" rtl="0">
              <a:spcBef>
                <a:spcPts val="0"/>
              </a:spcBef>
              <a:spcAft>
                <a:spcPts val="0"/>
              </a:spcAft>
              <a:buClr>
                <a:schemeClr val="lt1"/>
              </a:buClr>
              <a:buSzPts val="3600"/>
              <a:buNone/>
              <a:defRPr sz="3600">
                <a:solidFill>
                  <a:schemeClr val="lt1"/>
                </a:solidFill>
              </a:defRPr>
            </a:lvl4pPr>
            <a:lvl5pPr lvl="4" algn="ctr" rtl="0">
              <a:spcBef>
                <a:spcPts val="0"/>
              </a:spcBef>
              <a:spcAft>
                <a:spcPts val="0"/>
              </a:spcAft>
              <a:buClr>
                <a:schemeClr val="lt1"/>
              </a:buClr>
              <a:buSzPts val="3600"/>
              <a:buNone/>
              <a:defRPr sz="3600">
                <a:solidFill>
                  <a:schemeClr val="lt1"/>
                </a:solidFill>
              </a:defRPr>
            </a:lvl5pPr>
            <a:lvl6pPr lvl="5" algn="ctr" rtl="0">
              <a:spcBef>
                <a:spcPts val="0"/>
              </a:spcBef>
              <a:spcAft>
                <a:spcPts val="0"/>
              </a:spcAft>
              <a:buClr>
                <a:schemeClr val="lt1"/>
              </a:buClr>
              <a:buSzPts val="3600"/>
              <a:buNone/>
              <a:defRPr sz="3600">
                <a:solidFill>
                  <a:schemeClr val="lt1"/>
                </a:solidFill>
              </a:defRPr>
            </a:lvl6pPr>
            <a:lvl7pPr lvl="6" algn="ctr" rtl="0">
              <a:spcBef>
                <a:spcPts val="0"/>
              </a:spcBef>
              <a:spcAft>
                <a:spcPts val="0"/>
              </a:spcAft>
              <a:buClr>
                <a:schemeClr val="lt1"/>
              </a:buClr>
              <a:buSzPts val="3600"/>
              <a:buNone/>
              <a:defRPr sz="3600">
                <a:solidFill>
                  <a:schemeClr val="lt1"/>
                </a:solidFill>
              </a:defRPr>
            </a:lvl7pPr>
            <a:lvl8pPr lvl="7" algn="ctr" rtl="0">
              <a:spcBef>
                <a:spcPts val="0"/>
              </a:spcBef>
              <a:spcAft>
                <a:spcPts val="0"/>
              </a:spcAft>
              <a:buClr>
                <a:schemeClr val="lt1"/>
              </a:buClr>
              <a:buSzPts val="3600"/>
              <a:buNone/>
              <a:defRPr sz="3600">
                <a:solidFill>
                  <a:schemeClr val="lt1"/>
                </a:solidFill>
              </a:defRPr>
            </a:lvl8pPr>
            <a:lvl9pPr lvl="8" algn="ctr" rtl="0">
              <a:spcBef>
                <a:spcPts val="0"/>
              </a:spcBef>
              <a:spcAft>
                <a:spcPts val="0"/>
              </a:spcAft>
              <a:buClr>
                <a:schemeClr val="lt1"/>
              </a:buClr>
              <a:buSzPts val="3600"/>
              <a:buNone/>
              <a:defRPr sz="3600">
                <a:solidFill>
                  <a:schemeClr val="lt1"/>
                </a:solidFill>
              </a:defRPr>
            </a:lvl9pPr>
          </a:lstStyle>
          <a:p>
            <a:endParaRPr/>
          </a:p>
        </p:txBody>
      </p:sp>
      <p:sp>
        <p:nvSpPr>
          <p:cNvPr id="80" name="Google Shape;80;p14"/>
          <p:cNvSpPr txBox="1">
            <a:spLocks noGrp="1"/>
          </p:cNvSpPr>
          <p:nvPr>
            <p:ph type="subTitle" idx="7"/>
          </p:nvPr>
        </p:nvSpPr>
        <p:spPr>
          <a:xfrm>
            <a:off x="6132949" y="3752919"/>
            <a:ext cx="1965300" cy="365700"/>
          </a:xfrm>
          <a:prstGeom prst="rect">
            <a:avLst/>
          </a:prstGeom>
        </p:spPr>
        <p:txBody>
          <a:bodyPr spcFirstLastPara="1" wrap="square" lIns="91425" tIns="91425" rIns="91425" bIns="91425" anchor="ctr" anchorCtr="0">
            <a:noAutofit/>
          </a:bodyPr>
          <a:lstStyle>
            <a:lvl1pPr lvl="0" algn="r" rtl="0">
              <a:spcBef>
                <a:spcPts val="0"/>
              </a:spcBef>
              <a:spcAft>
                <a:spcPts val="0"/>
              </a:spcAft>
              <a:buNone/>
              <a:defRPr sz="1400"/>
            </a:lvl1pPr>
            <a:lvl2pPr lvl="1" algn="r" rtl="0">
              <a:spcBef>
                <a:spcPts val="0"/>
              </a:spcBef>
              <a:spcAft>
                <a:spcPts val="0"/>
              </a:spcAft>
              <a:buNone/>
              <a:defRPr sz="1400"/>
            </a:lvl2pPr>
            <a:lvl3pPr lvl="2" algn="r" rtl="0">
              <a:spcBef>
                <a:spcPts val="0"/>
              </a:spcBef>
              <a:spcAft>
                <a:spcPts val="0"/>
              </a:spcAft>
              <a:buNone/>
              <a:defRPr sz="1400"/>
            </a:lvl3pPr>
            <a:lvl4pPr lvl="3" algn="r" rtl="0">
              <a:spcBef>
                <a:spcPts val="0"/>
              </a:spcBef>
              <a:spcAft>
                <a:spcPts val="0"/>
              </a:spcAft>
              <a:buNone/>
              <a:defRPr sz="1400"/>
            </a:lvl4pPr>
            <a:lvl5pPr lvl="4" algn="r" rtl="0">
              <a:spcBef>
                <a:spcPts val="0"/>
              </a:spcBef>
              <a:spcAft>
                <a:spcPts val="0"/>
              </a:spcAft>
              <a:buNone/>
              <a:defRPr sz="1400"/>
            </a:lvl5pPr>
            <a:lvl6pPr lvl="5" algn="r" rtl="0">
              <a:spcBef>
                <a:spcPts val="0"/>
              </a:spcBef>
              <a:spcAft>
                <a:spcPts val="0"/>
              </a:spcAft>
              <a:buNone/>
              <a:defRPr sz="1400"/>
            </a:lvl6pPr>
            <a:lvl7pPr lvl="6" algn="r" rtl="0">
              <a:spcBef>
                <a:spcPts val="0"/>
              </a:spcBef>
              <a:spcAft>
                <a:spcPts val="0"/>
              </a:spcAft>
              <a:buNone/>
              <a:defRPr sz="1400"/>
            </a:lvl7pPr>
            <a:lvl8pPr lvl="7" algn="r" rtl="0">
              <a:spcBef>
                <a:spcPts val="0"/>
              </a:spcBef>
              <a:spcAft>
                <a:spcPts val="0"/>
              </a:spcAft>
              <a:buNone/>
              <a:defRPr sz="1400"/>
            </a:lvl8pPr>
            <a:lvl9pPr lvl="8" algn="r" rtl="0">
              <a:spcBef>
                <a:spcPts val="0"/>
              </a:spcBef>
              <a:spcAft>
                <a:spcPts val="0"/>
              </a:spcAft>
              <a:buNone/>
              <a:defRPr sz="1400"/>
            </a:lvl9pPr>
          </a:lstStyle>
          <a:p>
            <a:endParaRPr/>
          </a:p>
        </p:txBody>
      </p:sp>
      <p:sp>
        <p:nvSpPr>
          <p:cNvPr id="81" name="Google Shape;81;p14"/>
          <p:cNvSpPr txBox="1">
            <a:spLocks noGrp="1"/>
          </p:cNvSpPr>
          <p:nvPr>
            <p:ph type="title" idx="8"/>
          </p:nvPr>
        </p:nvSpPr>
        <p:spPr>
          <a:xfrm>
            <a:off x="6186649" y="3257056"/>
            <a:ext cx="1911600" cy="3657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lt1"/>
              </a:buClr>
              <a:buSzPts val="1800"/>
              <a:buNone/>
              <a:defRPr sz="2000">
                <a:solidFill>
                  <a:schemeClr val="dk2"/>
                </a:solidFill>
              </a:defRPr>
            </a:lvl1pPr>
            <a:lvl2pPr lvl="1" algn="ctr" rtl="0">
              <a:spcBef>
                <a:spcPts val="0"/>
              </a:spcBef>
              <a:spcAft>
                <a:spcPts val="0"/>
              </a:spcAft>
              <a:buClr>
                <a:schemeClr val="lt1"/>
              </a:buClr>
              <a:buSzPts val="3600"/>
              <a:buNone/>
              <a:defRPr sz="3600">
                <a:solidFill>
                  <a:schemeClr val="lt1"/>
                </a:solidFill>
              </a:defRPr>
            </a:lvl2pPr>
            <a:lvl3pPr lvl="2" algn="ctr" rtl="0">
              <a:spcBef>
                <a:spcPts val="0"/>
              </a:spcBef>
              <a:spcAft>
                <a:spcPts val="0"/>
              </a:spcAft>
              <a:buClr>
                <a:schemeClr val="lt1"/>
              </a:buClr>
              <a:buSzPts val="3600"/>
              <a:buNone/>
              <a:defRPr sz="3600">
                <a:solidFill>
                  <a:schemeClr val="lt1"/>
                </a:solidFill>
              </a:defRPr>
            </a:lvl3pPr>
            <a:lvl4pPr lvl="3" algn="ctr" rtl="0">
              <a:spcBef>
                <a:spcPts val="0"/>
              </a:spcBef>
              <a:spcAft>
                <a:spcPts val="0"/>
              </a:spcAft>
              <a:buClr>
                <a:schemeClr val="lt1"/>
              </a:buClr>
              <a:buSzPts val="3600"/>
              <a:buNone/>
              <a:defRPr sz="3600">
                <a:solidFill>
                  <a:schemeClr val="lt1"/>
                </a:solidFill>
              </a:defRPr>
            </a:lvl4pPr>
            <a:lvl5pPr lvl="4" algn="ctr" rtl="0">
              <a:spcBef>
                <a:spcPts val="0"/>
              </a:spcBef>
              <a:spcAft>
                <a:spcPts val="0"/>
              </a:spcAft>
              <a:buClr>
                <a:schemeClr val="lt1"/>
              </a:buClr>
              <a:buSzPts val="3600"/>
              <a:buNone/>
              <a:defRPr sz="3600">
                <a:solidFill>
                  <a:schemeClr val="lt1"/>
                </a:solidFill>
              </a:defRPr>
            </a:lvl5pPr>
            <a:lvl6pPr lvl="5" algn="ctr" rtl="0">
              <a:spcBef>
                <a:spcPts val="0"/>
              </a:spcBef>
              <a:spcAft>
                <a:spcPts val="0"/>
              </a:spcAft>
              <a:buClr>
                <a:schemeClr val="lt1"/>
              </a:buClr>
              <a:buSzPts val="3600"/>
              <a:buNone/>
              <a:defRPr sz="3600">
                <a:solidFill>
                  <a:schemeClr val="lt1"/>
                </a:solidFill>
              </a:defRPr>
            </a:lvl6pPr>
            <a:lvl7pPr lvl="6" algn="ctr" rtl="0">
              <a:spcBef>
                <a:spcPts val="0"/>
              </a:spcBef>
              <a:spcAft>
                <a:spcPts val="0"/>
              </a:spcAft>
              <a:buClr>
                <a:schemeClr val="lt1"/>
              </a:buClr>
              <a:buSzPts val="3600"/>
              <a:buNone/>
              <a:defRPr sz="3600">
                <a:solidFill>
                  <a:schemeClr val="lt1"/>
                </a:solidFill>
              </a:defRPr>
            </a:lvl7pPr>
            <a:lvl8pPr lvl="7" algn="ctr" rtl="0">
              <a:spcBef>
                <a:spcPts val="0"/>
              </a:spcBef>
              <a:spcAft>
                <a:spcPts val="0"/>
              </a:spcAft>
              <a:buClr>
                <a:schemeClr val="lt1"/>
              </a:buClr>
              <a:buSzPts val="3600"/>
              <a:buNone/>
              <a:defRPr sz="3600">
                <a:solidFill>
                  <a:schemeClr val="lt1"/>
                </a:solidFill>
              </a:defRPr>
            </a:lvl8pPr>
            <a:lvl9pPr lvl="8" algn="ctr" rtl="0">
              <a:spcBef>
                <a:spcPts val="0"/>
              </a:spcBef>
              <a:spcAft>
                <a:spcPts val="0"/>
              </a:spcAft>
              <a:buClr>
                <a:schemeClr val="lt1"/>
              </a:buClr>
              <a:buSzPts val="3600"/>
              <a:buNone/>
              <a:defRPr sz="3600">
                <a:solidFill>
                  <a:schemeClr val="lt1"/>
                </a:solidFil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able of Contents">
  <p:cSld name="SECTION_HEADER_1_3">
    <p:bg>
      <p:bgPr>
        <a:solidFill>
          <a:schemeClr val="lt2"/>
        </a:solidFill>
        <a:effectLst/>
      </p:bgPr>
    </p:bg>
    <p:spTree>
      <p:nvGrpSpPr>
        <p:cNvPr id="1" name="Shape 82"/>
        <p:cNvGrpSpPr/>
        <p:nvPr/>
      </p:nvGrpSpPr>
      <p:grpSpPr>
        <a:xfrm>
          <a:off x="0" y="0"/>
          <a:ext cx="0" cy="0"/>
          <a:chOff x="0" y="0"/>
          <a:chExt cx="0" cy="0"/>
        </a:xfrm>
      </p:grpSpPr>
      <p:pic>
        <p:nvPicPr>
          <p:cNvPr id="83" name="Google Shape;83;p15"/>
          <p:cNvPicPr preferRelativeResize="0"/>
          <p:nvPr/>
        </p:nvPicPr>
        <p:blipFill>
          <a:blip r:embed="rId2">
            <a:alphaModFix amt="35000"/>
          </a:blip>
          <a:stretch>
            <a:fillRect/>
          </a:stretch>
        </p:blipFill>
        <p:spPr>
          <a:xfrm>
            <a:off x="1176338" y="1157288"/>
            <a:ext cx="6791325" cy="2828925"/>
          </a:xfrm>
          <a:prstGeom prst="rect">
            <a:avLst/>
          </a:prstGeom>
          <a:noFill/>
          <a:ln>
            <a:noFill/>
          </a:ln>
        </p:spPr>
      </p:pic>
      <p:sp>
        <p:nvSpPr>
          <p:cNvPr id="84" name="Google Shape;84;p15"/>
          <p:cNvSpPr txBox="1">
            <a:spLocks noGrp="1"/>
          </p:cNvSpPr>
          <p:nvPr>
            <p:ph type="subTitle" idx="1"/>
          </p:nvPr>
        </p:nvSpPr>
        <p:spPr>
          <a:xfrm>
            <a:off x="1660113" y="2083138"/>
            <a:ext cx="2340000" cy="3657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14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85" name="Google Shape;85;p15"/>
          <p:cNvSpPr txBox="1">
            <a:spLocks noGrp="1"/>
          </p:cNvSpPr>
          <p:nvPr>
            <p:ph type="title"/>
          </p:nvPr>
        </p:nvSpPr>
        <p:spPr>
          <a:xfrm>
            <a:off x="1660127" y="1591375"/>
            <a:ext cx="2169000" cy="3657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1800"/>
              <a:buNone/>
              <a:defRPr sz="2000" b="1">
                <a:solidFill>
                  <a:schemeClr val="dk2"/>
                </a:solidFill>
                <a:latin typeface="Libre Baskerville"/>
                <a:ea typeface="Libre Baskerville"/>
                <a:cs typeface="Libre Baskerville"/>
                <a:sym typeface="Libre Baskerville"/>
              </a:defRPr>
            </a:lvl1pPr>
            <a:lvl2pPr lvl="1" algn="ctr" rtl="0">
              <a:spcBef>
                <a:spcPts val="0"/>
              </a:spcBef>
              <a:spcAft>
                <a:spcPts val="0"/>
              </a:spcAft>
              <a:buClr>
                <a:schemeClr val="lt1"/>
              </a:buClr>
              <a:buSzPts val="3600"/>
              <a:buNone/>
              <a:defRPr sz="3600">
                <a:solidFill>
                  <a:schemeClr val="lt1"/>
                </a:solidFill>
              </a:defRPr>
            </a:lvl2pPr>
            <a:lvl3pPr lvl="2" algn="ctr" rtl="0">
              <a:spcBef>
                <a:spcPts val="0"/>
              </a:spcBef>
              <a:spcAft>
                <a:spcPts val="0"/>
              </a:spcAft>
              <a:buClr>
                <a:schemeClr val="lt1"/>
              </a:buClr>
              <a:buSzPts val="3600"/>
              <a:buNone/>
              <a:defRPr sz="3600">
                <a:solidFill>
                  <a:schemeClr val="lt1"/>
                </a:solidFill>
              </a:defRPr>
            </a:lvl3pPr>
            <a:lvl4pPr lvl="3" algn="ctr" rtl="0">
              <a:spcBef>
                <a:spcPts val="0"/>
              </a:spcBef>
              <a:spcAft>
                <a:spcPts val="0"/>
              </a:spcAft>
              <a:buClr>
                <a:schemeClr val="lt1"/>
              </a:buClr>
              <a:buSzPts val="3600"/>
              <a:buNone/>
              <a:defRPr sz="3600">
                <a:solidFill>
                  <a:schemeClr val="lt1"/>
                </a:solidFill>
              </a:defRPr>
            </a:lvl4pPr>
            <a:lvl5pPr lvl="4" algn="ctr" rtl="0">
              <a:spcBef>
                <a:spcPts val="0"/>
              </a:spcBef>
              <a:spcAft>
                <a:spcPts val="0"/>
              </a:spcAft>
              <a:buClr>
                <a:schemeClr val="lt1"/>
              </a:buClr>
              <a:buSzPts val="3600"/>
              <a:buNone/>
              <a:defRPr sz="3600">
                <a:solidFill>
                  <a:schemeClr val="lt1"/>
                </a:solidFill>
              </a:defRPr>
            </a:lvl5pPr>
            <a:lvl6pPr lvl="5" algn="ctr" rtl="0">
              <a:spcBef>
                <a:spcPts val="0"/>
              </a:spcBef>
              <a:spcAft>
                <a:spcPts val="0"/>
              </a:spcAft>
              <a:buClr>
                <a:schemeClr val="lt1"/>
              </a:buClr>
              <a:buSzPts val="3600"/>
              <a:buNone/>
              <a:defRPr sz="3600">
                <a:solidFill>
                  <a:schemeClr val="lt1"/>
                </a:solidFill>
              </a:defRPr>
            </a:lvl6pPr>
            <a:lvl7pPr lvl="6" algn="ctr" rtl="0">
              <a:spcBef>
                <a:spcPts val="0"/>
              </a:spcBef>
              <a:spcAft>
                <a:spcPts val="0"/>
              </a:spcAft>
              <a:buClr>
                <a:schemeClr val="lt1"/>
              </a:buClr>
              <a:buSzPts val="3600"/>
              <a:buNone/>
              <a:defRPr sz="3600">
                <a:solidFill>
                  <a:schemeClr val="lt1"/>
                </a:solidFill>
              </a:defRPr>
            </a:lvl7pPr>
            <a:lvl8pPr lvl="7" algn="ctr" rtl="0">
              <a:spcBef>
                <a:spcPts val="0"/>
              </a:spcBef>
              <a:spcAft>
                <a:spcPts val="0"/>
              </a:spcAft>
              <a:buClr>
                <a:schemeClr val="lt1"/>
              </a:buClr>
              <a:buSzPts val="3600"/>
              <a:buNone/>
              <a:defRPr sz="3600">
                <a:solidFill>
                  <a:schemeClr val="lt1"/>
                </a:solidFill>
              </a:defRPr>
            </a:lvl8pPr>
            <a:lvl9pPr lvl="8" algn="ctr" rtl="0">
              <a:spcBef>
                <a:spcPts val="0"/>
              </a:spcBef>
              <a:spcAft>
                <a:spcPts val="0"/>
              </a:spcAft>
              <a:buClr>
                <a:schemeClr val="lt1"/>
              </a:buClr>
              <a:buSzPts val="3600"/>
              <a:buNone/>
              <a:defRPr sz="3600">
                <a:solidFill>
                  <a:schemeClr val="lt1"/>
                </a:solidFill>
              </a:defRPr>
            </a:lvl9pPr>
          </a:lstStyle>
          <a:p>
            <a:endParaRPr/>
          </a:p>
        </p:txBody>
      </p:sp>
      <p:sp>
        <p:nvSpPr>
          <p:cNvPr id="86" name="Google Shape;86;p15"/>
          <p:cNvSpPr txBox="1">
            <a:spLocks noGrp="1"/>
          </p:cNvSpPr>
          <p:nvPr>
            <p:ph type="title" idx="2" hasCustomPrompt="1"/>
          </p:nvPr>
        </p:nvSpPr>
        <p:spPr>
          <a:xfrm>
            <a:off x="820488" y="1525213"/>
            <a:ext cx="912600" cy="4980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5"/>
              </a:buClr>
              <a:buSzPts val="3600"/>
              <a:buNone/>
              <a:defRPr sz="3400" b="1">
                <a:solidFill>
                  <a:schemeClr val="dk2"/>
                </a:solidFill>
                <a:latin typeface="Libre Baskerville"/>
                <a:ea typeface="Libre Baskerville"/>
                <a:cs typeface="Libre Baskerville"/>
                <a:sym typeface="Libre Baskerville"/>
              </a:defRPr>
            </a:lvl1pPr>
            <a:lvl2pPr lvl="1" algn="ctr" rtl="0">
              <a:spcBef>
                <a:spcPts val="0"/>
              </a:spcBef>
              <a:spcAft>
                <a:spcPts val="0"/>
              </a:spcAft>
              <a:buClr>
                <a:schemeClr val="accent5"/>
              </a:buClr>
              <a:buSzPts val="3600"/>
              <a:buNone/>
              <a:defRPr sz="3600">
                <a:solidFill>
                  <a:schemeClr val="accent5"/>
                </a:solidFill>
              </a:defRPr>
            </a:lvl2pPr>
            <a:lvl3pPr lvl="2" algn="ctr" rtl="0">
              <a:spcBef>
                <a:spcPts val="0"/>
              </a:spcBef>
              <a:spcAft>
                <a:spcPts val="0"/>
              </a:spcAft>
              <a:buClr>
                <a:schemeClr val="accent5"/>
              </a:buClr>
              <a:buSzPts val="3600"/>
              <a:buNone/>
              <a:defRPr sz="3600">
                <a:solidFill>
                  <a:schemeClr val="accent5"/>
                </a:solidFill>
              </a:defRPr>
            </a:lvl3pPr>
            <a:lvl4pPr lvl="3" algn="ctr" rtl="0">
              <a:spcBef>
                <a:spcPts val="0"/>
              </a:spcBef>
              <a:spcAft>
                <a:spcPts val="0"/>
              </a:spcAft>
              <a:buClr>
                <a:schemeClr val="accent5"/>
              </a:buClr>
              <a:buSzPts val="3600"/>
              <a:buNone/>
              <a:defRPr sz="3600">
                <a:solidFill>
                  <a:schemeClr val="accent5"/>
                </a:solidFill>
              </a:defRPr>
            </a:lvl4pPr>
            <a:lvl5pPr lvl="4" algn="ctr" rtl="0">
              <a:spcBef>
                <a:spcPts val="0"/>
              </a:spcBef>
              <a:spcAft>
                <a:spcPts val="0"/>
              </a:spcAft>
              <a:buClr>
                <a:schemeClr val="accent5"/>
              </a:buClr>
              <a:buSzPts val="3600"/>
              <a:buNone/>
              <a:defRPr sz="3600">
                <a:solidFill>
                  <a:schemeClr val="accent5"/>
                </a:solidFill>
              </a:defRPr>
            </a:lvl5pPr>
            <a:lvl6pPr lvl="5" algn="ctr" rtl="0">
              <a:spcBef>
                <a:spcPts val="0"/>
              </a:spcBef>
              <a:spcAft>
                <a:spcPts val="0"/>
              </a:spcAft>
              <a:buClr>
                <a:schemeClr val="accent5"/>
              </a:buClr>
              <a:buSzPts val="3600"/>
              <a:buNone/>
              <a:defRPr sz="3600">
                <a:solidFill>
                  <a:schemeClr val="accent5"/>
                </a:solidFill>
              </a:defRPr>
            </a:lvl6pPr>
            <a:lvl7pPr lvl="6" algn="ctr" rtl="0">
              <a:spcBef>
                <a:spcPts val="0"/>
              </a:spcBef>
              <a:spcAft>
                <a:spcPts val="0"/>
              </a:spcAft>
              <a:buClr>
                <a:schemeClr val="accent5"/>
              </a:buClr>
              <a:buSzPts val="3600"/>
              <a:buNone/>
              <a:defRPr sz="3600">
                <a:solidFill>
                  <a:schemeClr val="accent5"/>
                </a:solidFill>
              </a:defRPr>
            </a:lvl7pPr>
            <a:lvl8pPr lvl="7" algn="ctr" rtl="0">
              <a:spcBef>
                <a:spcPts val="0"/>
              </a:spcBef>
              <a:spcAft>
                <a:spcPts val="0"/>
              </a:spcAft>
              <a:buClr>
                <a:schemeClr val="accent5"/>
              </a:buClr>
              <a:buSzPts val="3600"/>
              <a:buNone/>
              <a:defRPr sz="3600">
                <a:solidFill>
                  <a:schemeClr val="accent5"/>
                </a:solidFill>
              </a:defRPr>
            </a:lvl8pPr>
            <a:lvl9pPr lvl="8" algn="ctr" rtl="0">
              <a:spcBef>
                <a:spcPts val="0"/>
              </a:spcBef>
              <a:spcAft>
                <a:spcPts val="0"/>
              </a:spcAft>
              <a:buClr>
                <a:schemeClr val="accent5"/>
              </a:buClr>
              <a:buSzPts val="3600"/>
              <a:buNone/>
              <a:defRPr sz="3600">
                <a:solidFill>
                  <a:schemeClr val="accent5"/>
                </a:solidFill>
              </a:defRPr>
            </a:lvl9pPr>
          </a:lstStyle>
          <a:p>
            <a:r>
              <a:t>xx%</a:t>
            </a:r>
          </a:p>
        </p:txBody>
      </p:sp>
      <p:sp>
        <p:nvSpPr>
          <p:cNvPr id="87" name="Google Shape;87;p15"/>
          <p:cNvSpPr txBox="1">
            <a:spLocks noGrp="1"/>
          </p:cNvSpPr>
          <p:nvPr>
            <p:ph type="subTitle" idx="3"/>
          </p:nvPr>
        </p:nvSpPr>
        <p:spPr>
          <a:xfrm>
            <a:off x="1660113" y="3785988"/>
            <a:ext cx="2340000" cy="3657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14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88" name="Google Shape;88;p15"/>
          <p:cNvSpPr txBox="1">
            <a:spLocks noGrp="1"/>
          </p:cNvSpPr>
          <p:nvPr>
            <p:ph type="title" idx="4"/>
          </p:nvPr>
        </p:nvSpPr>
        <p:spPr>
          <a:xfrm>
            <a:off x="1660127" y="3290150"/>
            <a:ext cx="2169000" cy="3657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1800"/>
              <a:buNone/>
              <a:defRPr sz="2000" b="1">
                <a:solidFill>
                  <a:schemeClr val="dk2"/>
                </a:solidFill>
                <a:latin typeface="Libre Baskerville"/>
                <a:ea typeface="Libre Baskerville"/>
                <a:cs typeface="Libre Baskerville"/>
                <a:sym typeface="Libre Baskerville"/>
              </a:defRPr>
            </a:lvl1pPr>
            <a:lvl2pPr lvl="1" algn="ctr" rtl="0">
              <a:spcBef>
                <a:spcPts val="0"/>
              </a:spcBef>
              <a:spcAft>
                <a:spcPts val="0"/>
              </a:spcAft>
              <a:buClr>
                <a:schemeClr val="lt1"/>
              </a:buClr>
              <a:buSzPts val="3600"/>
              <a:buNone/>
              <a:defRPr sz="3600">
                <a:solidFill>
                  <a:schemeClr val="lt1"/>
                </a:solidFill>
              </a:defRPr>
            </a:lvl2pPr>
            <a:lvl3pPr lvl="2" algn="ctr" rtl="0">
              <a:spcBef>
                <a:spcPts val="0"/>
              </a:spcBef>
              <a:spcAft>
                <a:spcPts val="0"/>
              </a:spcAft>
              <a:buClr>
                <a:schemeClr val="lt1"/>
              </a:buClr>
              <a:buSzPts val="3600"/>
              <a:buNone/>
              <a:defRPr sz="3600">
                <a:solidFill>
                  <a:schemeClr val="lt1"/>
                </a:solidFill>
              </a:defRPr>
            </a:lvl3pPr>
            <a:lvl4pPr lvl="3" algn="ctr" rtl="0">
              <a:spcBef>
                <a:spcPts val="0"/>
              </a:spcBef>
              <a:spcAft>
                <a:spcPts val="0"/>
              </a:spcAft>
              <a:buClr>
                <a:schemeClr val="lt1"/>
              </a:buClr>
              <a:buSzPts val="3600"/>
              <a:buNone/>
              <a:defRPr sz="3600">
                <a:solidFill>
                  <a:schemeClr val="lt1"/>
                </a:solidFill>
              </a:defRPr>
            </a:lvl4pPr>
            <a:lvl5pPr lvl="4" algn="ctr" rtl="0">
              <a:spcBef>
                <a:spcPts val="0"/>
              </a:spcBef>
              <a:spcAft>
                <a:spcPts val="0"/>
              </a:spcAft>
              <a:buClr>
                <a:schemeClr val="lt1"/>
              </a:buClr>
              <a:buSzPts val="3600"/>
              <a:buNone/>
              <a:defRPr sz="3600">
                <a:solidFill>
                  <a:schemeClr val="lt1"/>
                </a:solidFill>
              </a:defRPr>
            </a:lvl5pPr>
            <a:lvl6pPr lvl="5" algn="ctr" rtl="0">
              <a:spcBef>
                <a:spcPts val="0"/>
              </a:spcBef>
              <a:spcAft>
                <a:spcPts val="0"/>
              </a:spcAft>
              <a:buClr>
                <a:schemeClr val="lt1"/>
              </a:buClr>
              <a:buSzPts val="3600"/>
              <a:buNone/>
              <a:defRPr sz="3600">
                <a:solidFill>
                  <a:schemeClr val="lt1"/>
                </a:solidFill>
              </a:defRPr>
            </a:lvl6pPr>
            <a:lvl7pPr lvl="6" algn="ctr" rtl="0">
              <a:spcBef>
                <a:spcPts val="0"/>
              </a:spcBef>
              <a:spcAft>
                <a:spcPts val="0"/>
              </a:spcAft>
              <a:buClr>
                <a:schemeClr val="lt1"/>
              </a:buClr>
              <a:buSzPts val="3600"/>
              <a:buNone/>
              <a:defRPr sz="3600">
                <a:solidFill>
                  <a:schemeClr val="lt1"/>
                </a:solidFill>
              </a:defRPr>
            </a:lvl7pPr>
            <a:lvl8pPr lvl="7" algn="ctr" rtl="0">
              <a:spcBef>
                <a:spcPts val="0"/>
              </a:spcBef>
              <a:spcAft>
                <a:spcPts val="0"/>
              </a:spcAft>
              <a:buClr>
                <a:schemeClr val="lt1"/>
              </a:buClr>
              <a:buSzPts val="3600"/>
              <a:buNone/>
              <a:defRPr sz="3600">
                <a:solidFill>
                  <a:schemeClr val="lt1"/>
                </a:solidFill>
              </a:defRPr>
            </a:lvl8pPr>
            <a:lvl9pPr lvl="8" algn="ctr" rtl="0">
              <a:spcBef>
                <a:spcPts val="0"/>
              </a:spcBef>
              <a:spcAft>
                <a:spcPts val="0"/>
              </a:spcAft>
              <a:buClr>
                <a:schemeClr val="lt1"/>
              </a:buClr>
              <a:buSzPts val="3600"/>
              <a:buNone/>
              <a:defRPr sz="3600">
                <a:solidFill>
                  <a:schemeClr val="lt1"/>
                </a:solidFill>
              </a:defRPr>
            </a:lvl9pPr>
          </a:lstStyle>
          <a:p>
            <a:endParaRPr/>
          </a:p>
        </p:txBody>
      </p:sp>
      <p:sp>
        <p:nvSpPr>
          <p:cNvPr id="89" name="Google Shape;89;p15"/>
          <p:cNvSpPr txBox="1">
            <a:spLocks noGrp="1"/>
          </p:cNvSpPr>
          <p:nvPr>
            <p:ph type="title" idx="5" hasCustomPrompt="1"/>
          </p:nvPr>
        </p:nvSpPr>
        <p:spPr>
          <a:xfrm>
            <a:off x="818688" y="3223988"/>
            <a:ext cx="914400" cy="4980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5"/>
              </a:buClr>
              <a:buSzPts val="3600"/>
              <a:buNone/>
              <a:defRPr sz="3400" b="1">
                <a:solidFill>
                  <a:schemeClr val="dk2"/>
                </a:solidFill>
                <a:latin typeface="Libre Baskerville"/>
                <a:ea typeface="Libre Baskerville"/>
                <a:cs typeface="Libre Baskerville"/>
                <a:sym typeface="Libre Baskerville"/>
              </a:defRPr>
            </a:lvl1pPr>
            <a:lvl2pPr lvl="1" algn="ctr" rtl="0">
              <a:spcBef>
                <a:spcPts val="0"/>
              </a:spcBef>
              <a:spcAft>
                <a:spcPts val="0"/>
              </a:spcAft>
              <a:buClr>
                <a:schemeClr val="accent5"/>
              </a:buClr>
              <a:buSzPts val="3600"/>
              <a:buNone/>
              <a:defRPr sz="3600">
                <a:solidFill>
                  <a:schemeClr val="accent5"/>
                </a:solidFill>
              </a:defRPr>
            </a:lvl2pPr>
            <a:lvl3pPr lvl="2" algn="ctr" rtl="0">
              <a:spcBef>
                <a:spcPts val="0"/>
              </a:spcBef>
              <a:spcAft>
                <a:spcPts val="0"/>
              </a:spcAft>
              <a:buClr>
                <a:schemeClr val="accent5"/>
              </a:buClr>
              <a:buSzPts val="3600"/>
              <a:buNone/>
              <a:defRPr sz="3600">
                <a:solidFill>
                  <a:schemeClr val="accent5"/>
                </a:solidFill>
              </a:defRPr>
            </a:lvl3pPr>
            <a:lvl4pPr lvl="3" algn="ctr" rtl="0">
              <a:spcBef>
                <a:spcPts val="0"/>
              </a:spcBef>
              <a:spcAft>
                <a:spcPts val="0"/>
              </a:spcAft>
              <a:buClr>
                <a:schemeClr val="accent5"/>
              </a:buClr>
              <a:buSzPts val="3600"/>
              <a:buNone/>
              <a:defRPr sz="3600">
                <a:solidFill>
                  <a:schemeClr val="accent5"/>
                </a:solidFill>
              </a:defRPr>
            </a:lvl4pPr>
            <a:lvl5pPr lvl="4" algn="ctr" rtl="0">
              <a:spcBef>
                <a:spcPts val="0"/>
              </a:spcBef>
              <a:spcAft>
                <a:spcPts val="0"/>
              </a:spcAft>
              <a:buClr>
                <a:schemeClr val="accent5"/>
              </a:buClr>
              <a:buSzPts val="3600"/>
              <a:buNone/>
              <a:defRPr sz="3600">
                <a:solidFill>
                  <a:schemeClr val="accent5"/>
                </a:solidFill>
              </a:defRPr>
            </a:lvl5pPr>
            <a:lvl6pPr lvl="5" algn="ctr" rtl="0">
              <a:spcBef>
                <a:spcPts val="0"/>
              </a:spcBef>
              <a:spcAft>
                <a:spcPts val="0"/>
              </a:spcAft>
              <a:buClr>
                <a:schemeClr val="accent5"/>
              </a:buClr>
              <a:buSzPts val="3600"/>
              <a:buNone/>
              <a:defRPr sz="3600">
                <a:solidFill>
                  <a:schemeClr val="accent5"/>
                </a:solidFill>
              </a:defRPr>
            </a:lvl6pPr>
            <a:lvl7pPr lvl="6" algn="ctr" rtl="0">
              <a:spcBef>
                <a:spcPts val="0"/>
              </a:spcBef>
              <a:spcAft>
                <a:spcPts val="0"/>
              </a:spcAft>
              <a:buClr>
                <a:schemeClr val="accent5"/>
              </a:buClr>
              <a:buSzPts val="3600"/>
              <a:buNone/>
              <a:defRPr sz="3600">
                <a:solidFill>
                  <a:schemeClr val="accent5"/>
                </a:solidFill>
              </a:defRPr>
            </a:lvl7pPr>
            <a:lvl8pPr lvl="7" algn="ctr" rtl="0">
              <a:spcBef>
                <a:spcPts val="0"/>
              </a:spcBef>
              <a:spcAft>
                <a:spcPts val="0"/>
              </a:spcAft>
              <a:buClr>
                <a:schemeClr val="accent5"/>
              </a:buClr>
              <a:buSzPts val="3600"/>
              <a:buNone/>
              <a:defRPr sz="3600">
                <a:solidFill>
                  <a:schemeClr val="accent5"/>
                </a:solidFill>
              </a:defRPr>
            </a:lvl8pPr>
            <a:lvl9pPr lvl="8" algn="ctr" rtl="0">
              <a:spcBef>
                <a:spcPts val="0"/>
              </a:spcBef>
              <a:spcAft>
                <a:spcPts val="0"/>
              </a:spcAft>
              <a:buClr>
                <a:schemeClr val="accent5"/>
              </a:buClr>
              <a:buSzPts val="3600"/>
              <a:buNone/>
              <a:defRPr sz="3600">
                <a:solidFill>
                  <a:schemeClr val="accent5"/>
                </a:solidFill>
              </a:defRPr>
            </a:lvl9pPr>
          </a:lstStyle>
          <a:p>
            <a:r>
              <a:t>xx%</a:t>
            </a:r>
          </a:p>
        </p:txBody>
      </p:sp>
      <p:sp>
        <p:nvSpPr>
          <p:cNvPr id="90" name="Google Shape;90;p15"/>
          <p:cNvSpPr txBox="1">
            <a:spLocks noGrp="1"/>
          </p:cNvSpPr>
          <p:nvPr>
            <p:ph type="subTitle" idx="6"/>
          </p:nvPr>
        </p:nvSpPr>
        <p:spPr>
          <a:xfrm>
            <a:off x="5985313" y="2083138"/>
            <a:ext cx="2340000" cy="3657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14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91" name="Google Shape;91;p15"/>
          <p:cNvSpPr txBox="1">
            <a:spLocks noGrp="1"/>
          </p:cNvSpPr>
          <p:nvPr>
            <p:ph type="title" idx="7"/>
          </p:nvPr>
        </p:nvSpPr>
        <p:spPr>
          <a:xfrm>
            <a:off x="5985327" y="1591375"/>
            <a:ext cx="2169000" cy="3657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1800"/>
              <a:buNone/>
              <a:defRPr sz="2000" b="1">
                <a:solidFill>
                  <a:schemeClr val="dk2"/>
                </a:solidFill>
                <a:latin typeface="Libre Baskerville"/>
                <a:ea typeface="Libre Baskerville"/>
                <a:cs typeface="Libre Baskerville"/>
                <a:sym typeface="Libre Baskerville"/>
              </a:defRPr>
            </a:lvl1pPr>
            <a:lvl2pPr lvl="1" algn="ctr" rtl="0">
              <a:spcBef>
                <a:spcPts val="0"/>
              </a:spcBef>
              <a:spcAft>
                <a:spcPts val="0"/>
              </a:spcAft>
              <a:buClr>
                <a:schemeClr val="lt1"/>
              </a:buClr>
              <a:buSzPts val="3600"/>
              <a:buNone/>
              <a:defRPr sz="3600">
                <a:solidFill>
                  <a:schemeClr val="lt1"/>
                </a:solidFill>
              </a:defRPr>
            </a:lvl2pPr>
            <a:lvl3pPr lvl="2" algn="ctr" rtl="0">
              <a:spcBef>
                <a:spcPts val="0"/>
              </a:spcBef>
              <a:spcAft>
                <a:spcPts val="0"/>
              </a:spcAft>
              <a:buClr>
                <a:schemeClr val="lt1"/>
              </a:buClr>
              <a:buSzPts val="3600"/>
              <a:buNone/>
              <a:defRPr sz="3600">
                <a:solidFill>
                  <a:schemeClr val="lt1"/>
                </a:solidFill>
              </a:defRPr>
            </a:lvl3pPr>
            <a:lvl4pPr lvl="3" algn="ctr" rtl="0">
              <a:spcBef>
                <a:spcPts val="0"/>
              </a:spcBef>
              <a:spcAft>
                <a:spcPts val="0"/>
              </a:spcAft>
              <a:buClr>
                <a:schemeClr val="lt1"/>
              </a:buClr>
              <a:buSzPts val="3600"/>
              <a:buNone/>
              <a:defRPr sz="3600">
                <a:solidFill>
                  <a:schemeClr val="lt1"/>
                </a:solidFill>
              </a:defRPr>
            </a:lvl4pPr>
            <a:lvl5pPr lvl="4" algn="ctr" rtl="0">
              <a:spcBef>
                <a:spcPts val="0"/>
              </a:spcBef>
              <a:spcAft>
                <a:spcPts val="0"/>
              </a:spcAft>
              <a:buClr>
                <a:schemeClr val="lt1"/>
              </a:buClr>
              <a:buSzPts val="3600"/>
              <a:buNone/>
              <a:defRPr sz="3600">
                <a:solidFill>
                  <a:schemeClr val="lt1"/>
                </a:solidFill>
              </a:defRPr>
            </a:lvl5pPr>
            <a:lvl6pPr lvl="5" algn="ctr" rtl="0">
              <a:spcBef>
                <a:spcPts val="0"/>
              </a:spcBef>
              <a:spcAft>
                <a:spcPts val="0"/>
              </a:spcAft>
              <a:buClr>
                <a:schemeClr val="lt1"/>
              </a:buClr>
              <a:buSzPts val="3600"/>
              <a:buNone/>
              <a:defRPr sz="3600">
                <a:solidFill>
                  <a:schemeClr val="lt1"/>
                </a:solidFill>
              </a:defRPr>
            </a:lvl6pPr>
            <a:lvl7pPr lvl="6" algn="ctr" rtl="0">
              <a:spcBef>
                <a:spcPts val="0"/>
              </a:spcBef>
              <a:spcAft>
                <a:spcPts val="0"/>
              </a:spcAft>
              <a:buClr>
                <a:schemeClr val="lt1"/>
              </a:buClr>
              <a:buSzPts val="3600"/>
              <a:buNone/>
              <a:defRPr sz="3600">
                <a:solidFill>
                  <a:schemeClr val="lt1"/>
                </a:solidFill>
              </a:defRPr>
            </a:lvl7pPr>
            <a:lvl8pPr lvl="7" algn="ctr" rtl="0">
              <a:spcBef>
                <a:spcPts val="0"/>
              </a:spcBef>
              <a:spcAft>
                <a:spcPts val="0"/>
              </a:spcAft>
              <a:buClr>
                <a:schemeClr val="lt1"/>
              </a:buClr>
              <a:buSzPts val="3600"/>
              <a:buNone/>
              <a:defRPr sz="3600">
                <a:solidFill>
                  <a:schemeClr val="lt1"/>
                </a:solidFill>
              </a:defRPr>
            </a:lvl8pPr>
            <a:lvl9pPr lvl="8" algn="ctr" rtl="0">
              <a:spcBef>
                <a:spcPts val="0"/>
              </a:spcBef>
              <a:spcAft>
                <a:spcPts val="0"/>
              </a:spcAft>
              <a:buClr>
                <a:schemeClr val="lt1"/>
              </a:buClr>
              <a:buSzPts val="3600"/>
              <a:buNone/>
              <a:defRPr sz="3600">
                <a:solidFill>
                  <a:schemeClr val="lt1"/>
                </a:solidFill>
              </a:defRPr>
            </a:lvl9pPr>
          </a:lstStyle>
          <a:p>
            <a:endParaRPr/>
          </a:p>
        </p:txBody>
      </p:sp>
      <p:sp>
        <p:nvSpPr>
          <p:cNvPr id="92" name="Google Shape;92;p15"/>
          <p:cNvSpPr txBox="1">
            <a:spLocks noGrp="1"/>
          </p:cNvSpPr>
          <p:nvPr>
            <p:ph type="title" idx="8" hasCustomPrompt="1"/>
          </p:nvPr>
        </p:nvSpPr>
        <p:spPr>
          <a:xfrm>
            <a:off x="5130913" y="1525213"/>
            <a:ext cx="914400" cy="4980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5"/>
              </a:buClr>
              <a:buSzPts val="3600"/>
              <a:buNone/>
              <a:defRPr sz="3400" b="1">
                <a:solidFill>
                  <a:schemeClr val="dk2"/>
                </a:solidFill>
                <a:latin typeface="Libre Baskerville"/>
                <a:ea typeface="Libre Baskerville"/>
                <a:cs typeface="Libre Baskerville"/>
                <a:sym typeface="Libre Baskerville"/>
              </a:defRPr>
            </a:lvl1pPr>
            <a:lvl2pPr lvl="1" algn="ctr" rtl="0">
              <a:spcBef>
                <a:spcPts val="0"/>
              </a:spcBef>
              <a:spcAft>
                <a:spcPts val="0"/>
              </a:spcAft>
              <a:buClr>
                <a:schemeClr val="accent5"/>
              </a:buClr>
              <a:buSzPts val="3600"/>
              <a:buNone/>
              <a:defRPr sz="3600">
                <a:solidFill>
                  <a:schemeClr val="accent5"/>
                </a:solidFill>
              </a:defRPr>
            </a:lvl2pPr>
            <a:lvl3pPr lvl="2" algn="ctr" rtl="0">
              <a:spcBef>
                <a:spcPts val="0"/>
              </a:spcBef>
              <a:spcAft>
                <a:spcPts val="0"/>
              </a:spcAft>
              <a:buClr>
                <a:schemeClr val="accent5"/>
              </a:buClr>
              <a:buSzPts val="3600"/>
              <a:buNone/>
              <a:defRPr sz="3600">
                <a:solidFill>
                  <a:schemeClr val="accent5"/>
                </a:solidFill>
              </a:defRPr>
            </a:lvl3pPr>
            <a:lvl4pPr lvl="3" algn="ctr" rtl="0">
              <a:spcBef>
                <a:spcPts val="0"/>
              </a:spcBef>
              <a:spcAft>
                <a:spcPts val="0"/>
              </a:spcAft>
              <a:buClr>
                <a:schemeClr val="accent5"/>
              </a:buClr>
              <a:buSzPts val="3600"/>
              <a:buNone/>
              <a:defRPr sz="3600">
                <a:solidFill>
                  <a:schemeClr val="accent5"/>
                </a:solidFill>
              </a:defRPr>
            </a:lvl4pPr>
            <a:lvl5pPr lvl="4" algn="ctr" rtl="0">
              <a:spcBef>
                <a:spcPts val="0"/>
              </a:spcBef>
              <a:spcAft>
                <a:spcPts val="0"/>
              </a:spcAft>
              <a:buClr>
                <a:schemeClr val="accent5"/>
              </a:buClr>
              <a:buSzPts val="3600"/>
              <a:buNone/>
              <a:defRPr sz="3600">
                <a:solidFill>
                  <a:schemeClr val="accent5"/>
                </a:solidFill>
              </a:defRPr>
            </a:lvl5pPr>
            <a:lvl6pPr lvl="5" algn="ctr" rtl="0">
              <a:spcBef>
                <a:spcPts val="0"/>
              </a:spcBef>
              <a:spcAft>
                <a:spcPts val="0"/>
              </a:spcAft>
              <a:buClr>
                <a:schemeClr val="accent5"/>
              </a:buClr>
              <a:buSzPts val="3600"/>
              <a:buNone/>
              <a:defRPr sz="3600">
                <a:solidFill>
                  <a:schemeClr val="accent5"/>
                </a:solidFill>
              </a:defRPr>
            </a:lvl6pPr>
            <a:lvl7pPr lvl="6" algn="ctr" rtl="0">
              <a:spcBef>
                <a:spcPts val="0"/>
              </a:spcBef>
              <a:spcAft>
                <a:spcPts val="0"/>
              </a:spcAft>
              <a:buClr>
                <a:schemeClr val="accent5"/>
              </a:buClr>
              <a:buSzPts val="3600"/>
              <a:buNone/>
              <a:defRPr sz="3600">
                <a:solidFill>
                  <a:schemeClr val="accent5"/>
                </a:solidFill>
              </a:defRPr>
            </a:lvl7pPr>
            <a:lvl8pPr lvl="7" algn="ctr" rtl="0">
              <a:spcBef>
                <a:spcPts val="0"/>
              </a:spcBef>
              <a:spcAft>
                <a:spcPts val="0"/>
              </a:spcAft>
              <a:buClr>
                <a:schemeClr val="accent5"/>
              </a:buClr>
              <a:buSzPts val="3600"/>
              <a:buNone/>
              <a:defRPr sz="3600">
                <a:solidFill>
                  <a:schemeClr val="accent5"/>
                </a:solidFill>
              </a:defRPr>
            </a:lvl8pPr>
            <a:lvl9pPr lvl="8" algn="ctr" rtl="0">
              <a:spcBef>
                <a:spcPts val="0"/>
              </a:spcBef>
              <a:spcAft>
                <a:spcPts val="0"/>
              </a:spcAft>
              <a:buClr>
                <a:schemeClr val="accent5"/>
              </a:buClr>
              <a:buSzPts val="3600"/>
              <a:buNone/>
              <a:defRPr sz="3600">
                <a:solidFill>
                  <a:schemeClr val="accent5"/>
                </a:solidFill>
              </a:defRPr>
            </a:lvl9pPr>
          </a:lstStyle>
          <a:p>
            <a:r>
              <a:t>xx%</a:t>
            </a:r>
          </a:p>
        </p:txBody>
      </p:sp>
      <p:sp>
        <p:nvSpPr>
          <p:cNvPr id="93" name="Google Shape;93;p15"/>
          <p:cNvSpPr txBox="1">
            <a:spLocks noGrp="1"/>
          </p:cNvSpPr>
          <p:nvPr>
            <p:ph type="subTitle" idx="9"/>
          </p:nvPr>
        </p:nvSpPr>
        <p:spPr>
          <a:xfrm>
            <a:off x="5985313" y="3785988"/>
            <a:ext cx="2340000" cy="3657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14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94" name="Google Shape;94;p15"/>
          <p:cNvSpPr txBox="1">
            <a:spLocks noGrp="1"/>
          </p:cNvSpPr>
          <p:nvPr>
            <p:ph type="title" idx="13"/>
          </p:nvPr>
        </p:nvSpPr>
        <p:spPr>
          <a:xfrm>
            <a:off x="5985327" y="3290150"/>
            <a:ext cx="2169000" cy="3657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1800"/>
              <a:buNone/>
              <a:defRPr sz="2000" b="1">
                <a:solidFill>
                  <a:schemeClr val="dk2"/>
                </a:solidFill>
                <a:latin typeface="Libre Baskerville"/>
                <a:ea typeface="Libre Baskerville"/>
                <a:cs typeface="Libre Baskerville"/>
                <a:sym typeface="Libre Baskerville"/>
              </a:defRPr>
            </a:lvl1pPr>
            <a:lvl2pPr lvl="1" algn="ctr" rtl="0">
              <a:spcBef>
                <a:spcPts val="0"/>
              </a:spcBef>
              <a:spcAft>
                <a:spcPts val="0"/>
              </a:spcAft>
              <a:buClr>
                <a:schemeClr val="lt1"/>
              </a:buClr>
              <a:buSzPts val="3600"/>
              <a:buNone/>
              <a:defRPr sz="3600">
                <a:solidFill>
                  <a:schemeClr val="lt1"/>
                </a:solidFill>
              </a:defRPr>
            </a:lvl2pPr>
            <a:lvl3pPr lvl="2" algn="ctr" rtl="0">
              <a:spcBef>
                <a:spcPts val="0"/>
              </a:spcBef>
              <a:spcAft>
                <a:spcPts val="0"/>
              </a:spcAft>
              <a:buClr>
                <a:schemeClr val="lt1"/>
              </a:buClr>
              <a:buSzPts val="3600"/>
              <a:buNone/>
              <a:defRPr sz="3600">
                <a:solidFill>
                  <a:schemeClr val="lt1"/>
                </a:solidFill>
              </a:defRPr>
            </a:lvl3pPr>
            <a:lvl4pPr lvl="3" algn="ctr" rtl="0">
              <a:spcBef>
                <a:spcPts val="0"/>
              </a:spcBef>
              <a:spcAft>
                <a:spcPts val="0"/>
              </a:spcAft>
              <a:buClr>
                <a:schemeClr val="lt1"/>
              </a:buClr>
              <a:buSzPts val="3600"/>
              <a:buNone/>
              <a:defRPr sz="3600">
                <a:solidFill>
                  <a:schemeClr val="lt1"/>
                </a:solidFill>
              </a:defRPr>
            </a:lvl4pPr>
            <a:lvl5pPr lvl="4" algn="ctr" rtl="0">
              <a:spcBef>
                <a:spcPts val="0"/>
              </a:spcBef>
              <a:spcAft>
                <a:spcPts val="0"/>
              </a:spcAft>
              <a:buClr>
                <a:schemeClr val="lt1"/>
              </a:buClr>
              <a:buSzPts val="3600"/>
              <a:buNone/>
              <a:defRPr sz="3600">
                <a:solidFill>
                  <a:schemeClr val="lt1"/>
                </a:solidFill>
              </a:defRPr>
            </a:lvl5pPr>
            <a:lvl6pPr lvl="5" algn="ctr" rtl="0">
              <a:spcBef>
                <a:spcPts val="0"/>
              </a:spcBef>
              <a:spcAft>
                <a:spcPts val="0"/>
              </a:spcAft>
              <a:buClr>
                <a:schemeClr val="lt1"/>
              </a:buClr>
              <a:buSzPts val="3600"/>
              <a:buNone/>
              <a:defRPr sz="3600">
                <a:solidFill>
                  <a:schemeClr val="lt1"/>
                </a:solidFill>
              </a:defRPr>
            </a:lvl6pPr>
            <a:lvl7pPr lvl="6" algn="ctr" rtl="0">
              <a:spcBef>
                <a:spcPts val="0"/>
              </a:spcBef>
              <a:spcAft>
                <a:spcPts val="0"/>
              </a:spcAft>
              <a:buClr>
                <a:schemeClr val="lt1"/>
              </a:buClr>
              <a:buSzPts val="3600"/>
              <a:buNone/>
              <a:defRPr sz="3600">
                <a:solidFill>
                  <a:schemeClr val="lt1"/>
                </a:solidFill>
              </a:defRPr>
            </a:lvl7pPr>
            <a:lvl8pPr lvl="7" algn="ctr" rtl="0">
              <a:spcBef>
                <a:spcPts val="0"/>
              </a:spcBef>
              <a:spcAft>
                <a:spcPts val="0"/>
              </a:spcAft>
              <a:buClr>
                <a:schemeClr val="lt1"/>
              </a:buClr>
              <a:buSzPts val="3600"/>
              <a:buNone/>
              <a:defRPr sz="3600">
                <a:solidFill>
                  <a:schemeClr val="lt1"/>
                </a:solidFill>
              </a:defRPr>
            </a:lvl8pPr>
            <a:lvl9pPr lvl="8" algn="ctr" rtl="0">
              <a:spcBef>
                <a:spcPts val="0"/>
              </a:spcBef>
              <a:spcAft>
                <a:spcPts val="0"/>
              </a:spcAft>
              <a:buClr>
                <a:schemeClr val="lt1"/>
              </a:buClr>
              <a:buSzPts val="3600"/>
              <a:buNone/>
              <a:defRPr sz="3600">
                <a:solidFill>
                  <a:schemeClr val="lt1"/>
                </a:solidFill>
              </a:defRPr>
            </a:lvl9pPr>
          </a:lstStyle>
          <a:p>
            <a:endParaRPr/>
          </a:p>
        </p:txBody>
      </p:sp>
      <p:sp>
        <p:nvSpPr>
          <p:cNvPr id="95" name="Google Shape;95;p15"/>
          <p:cNvSpPr txBox="1">
            <a:spLocks noGrp="1"/>
          </p:cNvSpPr>
          <p:nvPr>
            <p:ph type="title" idx="14" hasCustomPrompt="1"/>
          </p:nvPr>
        </p:nvSpPr>
        <p:spPr>
          <a:xfrm>
            <a:off x="5130913" y="3223988"/>
            <a:ext cx="914400" cy="4980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5"/>
              </a:buClr>
              <a:buSzPts val="3600"/>
              <a:buNone/>
              <a:defRPr sz="3400" b="1">
                <a:solidFill>
                  <a:schemeClr val="dk2"/>
                </a:solidFill>
                <a:latin typeface="Libre Baskerville"/>
                <a:ea typeface="Libre Baskerville"/>
                <a:cs typeface="Libre Baskerville"/>
                <a:sym typeface="Libre Baskerville"/>
              </a:defRPr>
            </a:lvl1pPr>
            <a:lvl2pPr lvl="1" algn="ctr" rtl="0">
              <a:spcBef>
                <a:spcPts val="0"/>
              </a:spcBef>
              <a:spcAft>
                <a:spcPts val="0"/>
              </a:spcAft>
              <a:buClr>
                <a:schemeClr val="accent5"/>
              </a:buClr>
              <a:buSzPts val="3600"/>
              <a:buNone/>
              <a:defRPr sz="3600">
                <a:solidFill>
                  <a:schemeClr val="accent5"/>
                </a:solidFill>
              </a:defRPr>
            </a:lvl2pPr>
            <a:lvl3pPr lvl="2" algn="ctr" rtl="0">
              <a:spcBef>
                <a:spcPts val="0"/>
              </a:spcBef>
              <a:spcAft>
                <a:spcPts val="0"/>
              </a:spcAft>
              <a:buClr>
                <a:schemeClr val="accent5"/>
              </a:buClr>
              <a:buSzPts val="3600"/>
              <a:buNone/>
              <a:defRPr sz="3600">
                <a:solidFill>
                  <a:schemeClr val="accent5"/>
                </a:solidFill>
              </a:defRPr>
            </a:lvl3pPr>
            <a:lvl4pPr lvl="3" algn="ctr" rtl="0">
              <a:spcBef>
                <a:spcPts val="0"/>
              </a:spcBef>
              <a:spcAft>
                <a:spcPts val="0"/>
              </a:spcAft>
              <a:buClr>
                <a:schemeClr val="accent5"/>
              </a:buClr>
              <a:buSzPts val="3600"/>
              <a:buNone/>
              <a:defRPr sz="3600">
                <a:solidFill>
                  <a:schemeClr val="accent5"/>
                </a:solidFill>
              </a:defRPr>
            </a:lvl4pPr>
            <a:lvl5pPr lvl="4" algn="ctr" rtl="0">
              <a:spcBef>
                <a:spcPts val="0"/>
              </a:spcBef>
              <a:spcAft>
                <a:spcPts val="0"/>
              </a:spcAft>
              <a:buClr>
                <a:schemeClr val="accent5"/>
              </a:buClr>
              <a:buSzPts val="3600"/>
              <a:buNone/>
              <a:defRPr sz="3600">
                <a:solidFill>
                  <a:schemeClr val="accent5"/>
                </a:solidFill>
              </a:defRPr>
            </a:lvl5pPr>
            <a:lvl6pPr lvl="5" algn="ctr" rtl="0">
              <a:spcBef>
                <a:spcPts val="0"/>
              </a:spcBef>
              <a:spcAft>
                <a:spcPts val="0"/>
              </a:spcAft>
              <a:buClr>
                <a:schemeClr val="accent5"/>
              </a:buClr>
              <a:buSzPts val="3600"/>
              <a:buNone/>
              <a:defRPr sz="3600">
                <a:solidFill>
                  <a:schemeClr val="accent5"/>
                </a:solidFill>
              </a:defRPr>
            </a:lvl6pPr>
            <a:lvl7pPr lvl="6" algn="ctr" rtl="0">
              <a:spcBef>
                <a:spcPts val="0"/>
              </a:spcBef>
              <a:spcAft>
                <a:spcPts val="0"/>
              </a:spcAft>
              <a:buClr>
                <a:schemeClr val="accent5"/>
              </a:buClr>
              <a:buSzPts val="3600"/>
              <a:buNone/>
              <a:defRPr sz="3600">
                <a:solidFill>
                  <a:schemeClr val="accent5"/>
                </a:solidFill>
              </a:defRPr>
            </a:lvl7pPr>
            <a:lvl8pPr lvl="7" algn="ctr" rtl="0">
              <a:spcBef>
                <a:spcPts val="0"/>
              </a:spcBef>
              <a:spcAft>
                <a:spcPts val="0"/>
              </a:spcAft>
              <a:buClr>
                <a:schemeClr val="accent5"/>
              </a:buClr>
              <a:buSzPts val="3600"/>
              <a:buNone/>
              <a:defRPr sz="3600">
                <a:solidFill>
                  <a:schemeClr val="accent5"/>
                </a:solidFill>
              </a:defRPr>
            </a:lvl8pPr>
            <a:lvl9pPr lvl="8" algn="ctr" rtl="0">
              <a:spcBef>
                <a:spcPts val="0"/>
              </a:spcBef>
              <a:spcAft>
                <a:spcPts val="0"/>
              </a:spcAft>
              <a:buClr>
                <a:schemeClr val="accent5"/>
              </a:buClr>
              <a:buSzPts val="3600"/>
              <a:buNone/>
              <a:defRPr sz="3600">
                <a:solidFill>
                  <a:schemeClr val="accent5"/>
                </a:solidFill>
              </a:defRPr>
            </a:lvl9pPr>
          </a:lstStyle>
          <a:p>
            <a:r>
              <a:t>xx%</a:t>
            </a:r>
          </a:p>
        </p:txBody>
      </p:sp>
      <p:sp>
        <p:nvSpPr>
          <p:cNvPr id="96" name="Google Shape;96;p15"/>
          <p:cNvSpPr txBox="1">
            <a:spLocks noGrp="1"/>
          </p:cNvSpPr>
          <p:nvPr>
            <p:ph type="title" idx="15"/>
          </p:nvPr>
        </p:nvSpPr>
        <p:spPr>
          <a:xfrm>
            <a:off x="714125" y="546825"/>
            <a:ext cx="7715700" cy="365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400"/>
              <a:buNone/>
              <a:defRPr sz="3000" b="1">
                <a:latin typeface="Libre Baskerville"/>
                <a:ea typeface="Libre Baskerville"/>
                <a:cs typeface="Libre Baskerville"/>
                <a:sym typeface="Libre Baskerville"/>
              </a:defRPr>
            </a:lvl1pPr>
            <a:lvl2pPr lvl="1" algn="ctr" rtl="0">
              <a:spcBef>
                <a:spcPts val="0"/>
              </a:spcBef>
              <a:spcAft>
                <a:spcPts val="0"/>
              </a:spcAft>
              <a:buClr>
                <a:schemeClr val="lt1"/>
              </a:buClr>
              <a:buSzPts val="3600"/>
              <a:buNone/>
              <a:defRPr sz="3600">
                <a:solidFill>
                  <a:schemeClr val="lt1"/>
                </a:solidFill>
              </a:defRPr>
            </a:lvl2pPr>
            <a:lvl3pPr lvl="2" algn="ctr" rtl="0">
              <a:spcBef>
                <a:spcPts val="0"/>
              </a:spcBef>
              <a:spcAft>
                <a:spcPts val="0"/>
              </a:spcAft>
              <a:buClr>
                <a:schemeClr val="lt1"/>
              </a:buClr>
              <a:buSzPts val="3600"/>
              <a:buNone/>
              <a:defRPr sz="3600">
                <a:solidFill>
                  <a:schemeClr val="lt1"/>
                </a:solidFill>
              </a:defRPr>
            </a:lvl3pPr>
            <a:lvl4pPr lvl="3" algn="ctr" rtl="0">
              <a:spcBef>
                <a:spcPts val="0"/>
              </a:spcBef>
              <a:spcAft>
                <a:spcPts val="0"/>
              </a:spcAft>
              <a:buClr>
                <a:schemeClr val="lt1"/>
              </a:buClr>
              <a:buSzPts val="3600"/>
              <a:buNone/>
              <a:defRPr sz="3600">
                <a:solidFill>
                  <a:schemeClr val="lt1"/>
                </a:solidFill>
              </a:defRPr>
            </a:lvl4pPr>
            <a:lvl5pPr lvl="4" algn="ctr" rtl="0">
              <a:spcBef>
                <a:spcPts val="0"/>
              </a:spcBef>
              <a:spcAft>
                <a:spcPts val="0"/>
              </a:spcAft>
              <a:buClr>
                <a:schemeClr val="lt1"/>
              </a:buClr>
              <a:buSzPts val="3600"/>
              <a:buNone/>
              <a:defRPr sz="3600">
                <a:solidFill>
                  <a:schemeClr val="lt1"/>
                </a:solidFill>
              </a:defRPr>
            </a:lvl5pPr>
            <a:lvl6pPr lvl="5" algn="ctr" rtl="0">
              <a:spcBef>
                <a:spcPts val="0"/>
              </a:spcBef>
              <a:spcAft>
                <a:spcPts val="0"/>
              </a:spcAft>
              <a:buClr>
                <a:schemeClr val="lt1"/>
              </a:buClr>
              <a:buSzPts val="3600"/>
              <a:buNone/>
              <a:defRPr sz="3600">
                <a:solidFill>
                  <a:schemeClr val="lt1"/>
                </a:solidFill>
              </a:defRPr>
            </a:lvl6pPr>
            <a:lvl7pPr lvl="6" algn="ctr" rtl="0">
              <a:spcBef>
                <a:spcPts val="0"/>
              </a:spcBef>
              <a:spcAft>
                <a:spcPts val="0"/>
              </a:spcAft>
              <a:buClr>
                <a:schemeClr val="lt1"/>
              </a:buClr>
              <a:buSzPts val="3600"/>
              <a:buNone/>
              <a:defRPr sz="3600">
                <a:solidFill>
                  <a:schemeClr val="lt1"/>
                </a:solidFill>
              </a:defRPr>
            </a:lvl7pPr>
            <a:lvl8pPr lvl="7" algn="ctr" rtl="0">
              <a:spcBef>
                <a:spcPts val="0"/>
              </a:spcBef>
              <a:spcAft>
                <a:spcPts val="0"/>
              </a:spcAft>
              <a:buClr>
                <a:schemeClr val="lt1"/>
              </a:buClr>
              <a:buSzPts val="3600"/>
              <a:buNone/>
              <a:defRPr sz="3600">
                <a:solidFill>
                  <a:schemeClr val="lt1"/>
                </a:solidFill>
              </a:defRPr>
            </a:lvl8pPr>
            <a:lvl9pPr lvl="8" algn="ctr" rtl="0">
              <a:spcBef>
                <a:spcPts val="0"/>
              </a:spcBef>
              <a:spcAft>
                <a:spcPts val="0"/>
              </a:spcAft>
              <a:buClr>
                <a:schemeClr val="lt1"/>
              </a:buClr>
              <a:buSzPts val="3600"/>
              <a:buNone/>
              <a:defRPr sz="3600">
                <a:solidFill>
                  <a:schemeClr val="lt1"/>
                </a:solidFill>
              </a:defRPr>
            </a:lvl9pPr>
          </a:lstStyle>
          <a:p>
            <a:endParaRPr/>
          </a:p>
        </p:txBody>
      </p:sp>
      <p:sp>
        <p:nvSpPr>
          <p:cNvPr id="97" name="Google Shape;97;p15"/>
          <p:cNvSpPr/>
          <p:nvPr/>
        </p:nvSpPr>
        <p:spPr>
          <a:xfrm flipH="1">
            <a:off x="226985" y="206940"/>
            <a:ext cx="8690031" cy="4729620"/>
          </a:xfrm>
          <a:custGeom>
            <a:avLst/>
            <a:gdLst/>
            <a:ahLst/>
            <a:cxnLst/>
            <a:rect l="l" t="t" r="r" b="b"/>
            <a:pathLst>
              <a:path w="284476" h="182031" fill="none" extrusionOk="0">
                <a:moveTo>
                  <a:pt x="284476" y="174380"/>
                </a:moveTo>
                <a:lnTo>
                  <a:pt x="284476" y="7619"/>
                </a:lnTo>
                <a:cubicBezTo>
                  <a:pt x="280258" y="7619"/>
                  <a:pt x="276824" y="4219"/>
                  <a:pt x="276824" y="1"/>
                </a:cubicBezTo>
                <a:lnTo>
                  <a:pt x="7620" y="1"/>
                </a:lnTo>
                <a:cubicBezTo>
                  <a:pt x="7620" y="4219"/>
                  <a:pt x="4219" y="7619"/>
                  <a:pt x="1" y="7619"/>
                </a:cubicBezTo>
                <a:lnTo>
                  <a:pt x="1" y="174380"/>
                </a:lnTo>
                <a:cubicBezTo>
                  <a:pt x="4219" y="174380"/>
                  <a:pt x="7620" y="177780"/>
                  <a:pt x="7620" y="182031"/>
                </a:cubicBezTo>
                <a:lnTo>
                  <a:pt x="276824" y="182031"/>
                </a:lnTo>
                <a:cubicBezTo>
                  <a:pt x="276824" y="177780"/>
                  <a:pt x="280258" y="174380"/>
                  <a:pt x="284476" y="174380"/>
                </a:cubicBezTo>
                <a:close/>
              </a:path>
            </a:pathLst>
          </a:custGeom>
          <a:noFill/>
          <a:ln w="2697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3 columns">
  <p:cSld name="SECTION_HEADER_1_1_1_1">
    <p:bg>
      <p:bgPr>
        <a:solidFill>
          <a:schemeClr val="lt2"/>
        </a:solidFill>
        <a:effectLst/>
      </p:bgPr>
    </p:bg>
    <p:spTree>
      <p:nvGrpSpPr>
        <p:cNvPr id="1" name="Shape 98"/>
        <p:cNvGrpSpPr/>
        <p:nvPr/>
      </p:nvGrpSpPr>
      <p:grpSpPr>
        <a:xfrm>
          <a:off x="0" y="0"/>
          <a:ext cx="0" cy="0"/>
          <a:chOff x="0" y="0"/>
          <a:chExt cx="0" cy="0"/>
        </a:xfrm>
      </p:grpSpPr>
      <p:pic>
        <p:nvPicPr>
          <p:cNvPr id="99" name="Google Shape;99;p16"/>
          <p:cNvPicPr preferRelativeResize="0"/>
          <p:nvPr/>
        </p:nvPicPr>
        <p:blipFill>
          <a:blip r:embed="rId2">
            <a:alphaModFix amt="75000"/>
          </a:blip>
          <a:stretch>
            <a:fillRect/>
          </a:stretch>
        </p:blipFill>
        <p:spPr>
          <a:xfrm>
            <a:off x="0" y="0"/>
            <a:ext cx="2060450" cy="1984276"/>
          </a:xfrm>
          <a:prstGeom prst="rect">
            <a:avLst/>
          </a:prstGeom>
          <a:noFill/>
          <a:ln>
            <a:noFill/>
          </a:ln>
        </p:spPr>
      </p:pic>
      <p:pic>
        <p:nvPicPr>
          <p:cNvPr id="100" name="Google Shape;100;p16"/>
          <p:cNvPicPr preferRelativeResize="0"/>
          <p:nvPr/>
        </p:nvPicPr>
        <p:blipFill>
          <a:blip r:embed="rId2">
            <a:alphaModFix amt="75000"/>
          </a:blip>
          <a:stretch>
            <a:fillRect/>
          </a:stretch>
        </p:blipFill>
        <p:spPr>
          <a:xfrm rot="10800000">
            <a:off x="7083550" y="3159225"/>
            <a:ext cx="2060450" cy="1984276"/>
          </a:xfrm>
          <a:prstGeom prst="rect">
            <a:avLst/>
          </a:prstGeom>
          <a:noFill/>
          <a:ln>
            <a:noFill/>
          </a:ln>
        </p:spPr>
      </p:pic>
      <p:sp>
        <p:nvSpPr>
          <p:cNvPr id="101" name="Google Shape;101;p16"/>
          <p:cNvSpPr txBox="1">
            <a:spLocks noGrp="1"/>
          </p:cNvSpPr>
          <p:nvPr>
            <p:ph type="subTitle" idx="1"/>
          </p:nvPr>
        </p:nvSpPr>
        <p:spPr>
          <a:xfrm>
            <a:off x="624575" y="2908099"/>
            <a:ext cx="2377500" cy="7146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1400"/>
            </a:lvl1pPr>
            <a:lvl2pPr lvl="1" algn="ctr" rtl="0">
              <a:spcBef>
                <a:spcPts val="0"/>
              </a:spcBef>
              <a:spcAft>
                <a:spcPts val="0"/>
              </a:spcAft>
              <a:buNone/>
              <a:defRPr sz="1400"/>
            </a:lvl2pPr>
            <a:lvl3pPr lvl="2" algn="ctr" rtl="0">
              <a:spcBef>
                <a:spcPts val="0"/>
              </a:spcBef>
              <a:spcAft>
                <a:spcPts val="0"/>
              </a:spcAft>
              <a:buNone/>
              <a:defRPr sz="1400"/>
            </a:lvl3pPr>
            <a:lvl4pPr lvl="3" algn="ctr" rtl="0">
              <a:spcBef>
                <a:spcPts val="0"/>
              </a:spcBef>
              <a:spcAft>
                <a:spcPts val="0"/>
              </a:spcAft>
              <a:buNone/>
              <a:defRPr sz="1400"/>
            </a:lvl4pPr>
            <a:lvl5pPr lvl="4" algn="ctr" rtl="0">
              <a:spcBef>
                <a:spcPts val="0"/>
              </a:spcBef>
              <a:spcAft>
                <a:spcPts val="0"/>
              </a:spcAft>
              <a:buNone/>
              <a:defRPr sz="1400"/>
            </a:lvl5pPr>
            <a:lvl6pPr lvl="5" algn="ctr" rtl="0">
              <a:spcBef>
                <a:spcPts val="0"/>
              </a:spcBef>
              <a:spcAft>
                <a:spcPts val="0"/>
              </a:spcAft>
              <a:buNone/>
              <a:defRPr sz="1400"/>
            </a:lvl6pPr>
            <a:lvl7pPr lvl="6" algn="ctr" rtl="0">
              <a:spcBef>
                <a:spcPts val="0"/>
              </a:spcBef>
              <a:spcAft>
                <a:spcPts val="0"/>
              </a:spcAft>
              <a:buNone/>
              <a:defRPr sz="1400"/>
            </a:lvl7pPr>
            <a:lvl8pPr lvl="7" algn="ctr" rtl="0">
              <a:spcBef>
                <a:spcPts val="0"/>
              </a:spcBef>
              <a:spcAft>
                <a:spcPts val="0"/>
              </a:spcAft>
              <a:buNone/>
              <a:defRPr sz="1400"/>
            </a:lvl8pPr>
            <a:lvl9pPr lvl="8" algn="ctr" rtl="0">
              <a:spcBef>
                <a:spcPts val="0"/>
              </a:spcBef>
              <a:spcAft>
                <a:spcPts val="0"/>
              </a:spcAft>
              <a:buNone/>
              <a:defRPr sz="1400"/>
            </a:lvl9pPr>
          </a:lstStyle>
          <a:p>
            <a:endParaRPr/>
          </a:p>
        </p:txBody>
      </p:sp>
      <p:sp>
        <p:nvSpPr>
          <p:cNvPr id="102" name="Google Shape;102;p16"/>
          <p:cNvSpPr txBox="1">
            <a:spLocks noGrp="1"/>
          </p:cNvSpPr>
          <p:nvPr>
            <p:ph type="subTitle" idx="2"/>
          </p:nvPr>
        </p:nvSpPr>
        <p:spPr>
          <a:xfrm>
            <a:off x="6141950" y="2908099"/>
            <a:ext cx="2377500" cy="7146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1400"/>
            </a:lvl1pPr>
            <a:lvl2pPr lvl="1" algn="ctr" rtl="0">
              <a:spcBef>
                <a:spcPts val="0"/>
              </a:spcBef>
              <a:spcAft>
                <a:spcPts val="0"/>
              </a:spcAft>
              <a:buNone/>
              <a:defRPr sz="1400"/>
            </a:lvl2pPr>
            <a:lvl3pPr lvl="2" algn="ctr" rtl="0">
              <a:spcBef>
                <a:spcPts val="0"/>
              </a:spcBef>
              <a:spcAft>
                <a:spcPts val="0"/>
              </a:spcAft>
              <a:buNone/>
              <a:defRPr sz="1400"/>
            </a:lvl3pPr>
            <a:lvl4pPr lvl="3" algn="ctr" rtl="0">
              <a:spcBef>
                <a:spcPts val="0"/>
              </a:spcBef>
              <a:spcAft>
                <a:spcPts val="0"/>
              </a:spcAft>
              <a:buNone/>
              <a:defRPr sz="1400"/>
            </a:lvl4pPr>
            <a:lvl5pPr lvl="4" algn="ctr" rtl="0">
              <a:spcBef>
                <a:spcPts val="0"/>
              </a:spcBef>
              <a:spcAft>
                <a:spcPts val="0"/>
              </a:spcAft>
              <a:buNone/>
              <a:defRPr sz="1400"/>
            </a:lvl5pPr>
            <a:lvl6pPr lvl="5" algn="ctr" rtl="0">
              <a:spcBef>
                <a:spcPts val="0"/>
              </a:spcBef>
              <a:spcAft>
                <a:spcPts val="0"/>
              </a:spcAft>
              <a:buNone/>
              <a:defRPr sz="1400"/>
            </a:lvl6pPr>
            <a:lvl7pPr lvl="6" algn="ctr" rtl="0">
              <a:spcBef>
                <a:spcPts val="0"/>
              </a:spcBef>
              <a:spcAft>
                <a:spcPts val="0"/>
              </a:spcAft>
              <a:buNone/>
              <a:defRPr sz="1400"/>
            </a:lvl7pPr>
            <a:lvl8pPr lvl="7" algn="ctr" rtl="0">
              <a:spcBef>
                <a:spcPts val="0"/>
              </a:spcBef>
              <a:spcAft>
                <a:spcPts val="0"/>
              </a:spcAft>
              <a:buNone/>
              <a:defRPr sz="1400"/>
            </a:lvl8pPr>
            <a:lvl9pPr lvl="8" algn="ctr" rtl="0">
              <a:spcBef>
                <a:spcPts val="0"/>
              </a:spcBef>
              <a:spcAft>
                <a:spcPts val="0"/>
              </a:spcAft>
              <a:buNone/>
              <a:defRPr sz="1400"/>
            </a:lvl9pPr>
          </a:lstStyle>
          <a:p>
            <a:endParaRPr/>
          </a:p>
        </p:txBody>
      </p:sp>
      <p:sp>
        <p:nvSpPr>
          <p:cNvPr id="103" name="Google Shape;103;p16"/>
          <p:cNvSpPr txBox="1">
            <a:spLocks noGrp="1"/>
          </p:cNvSpPr>
          <p:nvPr>
            <p:ph type="subTitle" idx="3"/>
          </p:nvPr>
        </p:nvSpPr>
        <p:spPr>
          <a:xfrm>
            <a:off x="3383250" y="2908099"/>
            <a:ext cx="2377500" cy="7146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1400"/>
            </a:lvl1pPr>
            <a:lvl2pPr lvl="1" algn="ctr" rtl="0">
              <a:spcBef>
                <a:spcPts val="0"/>
              </a:spcBef>
              <a:spcAft>
                <a:spcPts val="0"/>
              </a:spcAft>
              <a:buNone/>
              <a:defRPr sz="1400"/>
            </a:lvl2pPr>
            <a:lvl3pPr lvl="2" algn="ctr" rtl="0">
              <a:spcBef>
                <a:spcPts val="0"/>
              </a:spcBef>
              <a:spcAft>
                <a:spcPts val="0"/>
              </a:spcAft>
              <a:buNone/>
              <a:defRPr sz="1400"/>
            </a:lvl3pPr>
            <a:lvl4pPr lvl="3" algn="ctr" rtl="0">
              <a:spcBef>
                <a:spcPts val="0"/>
              </a:spcBef>
              <a:spcAft>
                <a:spcPts val="0"/>
              </a:spcAft>
              <a:buNone/>
              <a:defRPr sz="1400"/>
            </a:lvl4pPr>
            <a:lvl5pPr lvl="4" algn="ctr" rtl="0">
              <a:spcBef>
                <a:spcPts val="0"/>
              </a:spcBef>
              <a:spcAft>
                <a:spcPts val="0"/>
              </a:spcAft>
              <a:buNone/>
              <a:defRPr sz="1400"/>
            </a:lvl5pPr>
            <a:lvl6pPr lvl="5" algn="ctr" rtl="0">
              <a:spcBef>
                <a:spcPts val="0"/>
              </a:spcBef>
              <a:spcAft>
                <a:spcPts val="0"/>
              </a:spcAft>
              <a:buNone/>
              <a:defRPr sz="1400"/>
            </a:lvl6pPr>
            <a:lvl7pPr lvl="6" algn="ctr" rtl="0">
              <a:spcBef>
                <a:spcPts val="0"/>
              </a:spcBef>
              <a:spcAft>
                <a:spcPts val="0"/>
              </a:spcAft>
              <a:buNone/>
              <a:defRPr sz="1400"/>
            </a:lvl7pPr>
            <a:lvl8pPr lvl="7" algn="ctr" rtl="0">
              <a:spcBef>
                <a:spcPts val="0"/>
              </a:spcBef>
              <a:spcAft>
                <a:spcPts val="0"/>
              </a:spcAft>
              <a:buNone/>
              <a:defRPr sz="1400"/>
            </a:lvl8pPr>
            <a:lvl9pPr lvl="8" algn="ctr" rtl="0">
              <a:spcBef>
                <a:spcPts val="0"/>
              </a:spcBef>
              <a:spcAft>
                <a:spcPts val="0"/>
              </a:spcAft>
              <a:buNone/>
              <a:defRPr sz="1400"/>
            </a:lvl9pPr>
          </a:lstStyle>
          <a:p>
            <a:endParaRPr/>
          </a:p>
        </p:txBody>
      </p:sp>
      <p:sp>
        <p:nvSpPr>
          <p:cNvPr id="104" name="Google Shape;104;p16"/>
          <p:cNvSpPr txBox="1">
            <a:spLocks noGrp="1"/>
          </p:cNvSpPr>
          <p:nvPr>
            <p:ph type="title"/>
          </p:nvPr>
        </p:nvSpPr>
        <p:spPr>
          <a:xfrm>
            <a:off x="913325" y="2472427"/>
            <a:ext cx="1800000" cy="365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1800"/>
              <a:buNone/>
              <a:defRPr sz="2000"/>
            </a:lvl1pPr>
            <a:lvl2pPr lvl="1" algn="ctr" rtl="0">
              <a:spcBef>
                <a:spcPts val="0"/>
              </a:spcBef>
              <a:spcAft>
                <a:spcPts val="0"/>
              </a:spcAft>
              <a:buClr>
                <a:schemeClr val="accent2"/>
              </a:buClr>
              <a:buSzPts val="3600"/>
              <a:buNone/>
              <a:defRPr sz="3600">
                <a:solidFill>
                  <a:schemeClr val="accent2"/>
                </a:solidFill>
              </a:defRPr>
            </a:lvl2pPr>
            <a:lvl3pPr lvl="2" algn="ctr" rtl="0">
              <a:spcBef>
                <a:spcPts val="0"/>
              </a:spcBef>
              <a:spcAft>
                <a:spcPts val="0"/>
              </a:spcAft>
              <a:buClr>
                <a:schemeClr val="accent2"/>
              </a:buClr>
              <a:buSzPts val="3600"/>
              <a:buNone/>
              <a:defRPr sz="3600">
                <a:solidFill>
                  <a:schemeClr val="accent2"/>
                </a:solidFill>
              </a:defRPr>
            </a:lvl3pPr>
            <a:lvl4pPr lvl="3" algn="ctr" rtl="0">
              <a:spcBef>
                <a:spcPts val="0"/>
              </a:spcBef>
              <a:spcAft>
                <a:spcPts val="0"/>
              </a:spcAft>
              <a:buClr>
                <a:schemeClr val="accent2"/>
              </a:buClr>
              <a:buSzPts val="3600"/>
              <a:buNone/>
              <a:defRPr sz="3600">
                <a:solidFill>
                  <a:schemeClr val="accent2"/>
                </a:solidFill>
              </a:defRPr>
            </a:lvl4pPr>
            <a:lvl5pPr lvl="4" algn="ctr" rtl="0">
              <a:spcBef>
                <a:spcPts val="0"/>
              </a:spcBef>
              <a:spcAft>
                <a:spcPts val="0"/>
              </a:spcAft>
              <a:buClr>
                <a:schemeClr val="accent2"/>
              </a:buClr>
              <a:buSzPts val="3600"/>
              <a:buNone/>
              <a:defRPr sz="3600">
                <a:solidFill>
                  <a:schemeClr val="accent2"/>
                </a:solidFill>
              </a:defRPr>
            </a:lvl5pPr>
            <a:lvl6pPr lvl="5" algn="ctr" rtl="0">
              <a:spcBef>
                <a:spcPts val="0"/>
              </a:spcBef>
              <a:spcAft>
                <a:spcPts val="0"/>
              </a:spcAft>
              <a:buClr>
                <a:schemeClr val="accent2"/>
              </a:buClr>
              <a:buSzPts val="3600"/>
              <a:buNone/>
              <a:defRPr sz="3600">
                <a:solidFill>
                  <a:schemeClr val="accent2"/>
                </a:solidFill>
              </a:defRPr>
            </a:lvl6pPr>
            <a:lvl7pPr lvl="6" algn="ctr" rtl="0">
              <a:spcBef>
                <a:spcPts val="0"/>
              </a:spcBef>
              <a:spcAft>
                <a:spcPts val="0"/>
              </a:spcAft>
              <a:buClr>
                <a:schemeClr val="accent2"/>
              </a:buClr>
              <a:buSzPts val="3600"/>
              <a:buNone/>
              <a:defRPr sz="3600">
                <a:solidFill>
                  <a:schemeClr val="accent2"/>
                </a:solidFill>
              </a:defRPr>
            </a:lvl7pPr>
            <a:lvl8pPr lvl="7" algn="ctr" rtl="0">
              <a:spcBef>
                <a:spcPts val="0"/>
              </a:spcBef>
              <a:spcAft>
                <a:spcPts val="0"/>
              </a:spcAft>
              <a:buClr>
                <a:schemeClr val="accent2"/>
              </a:buClr>
              <a:buSzPts val="3600"/>
              <a:buNone/>
              <a:defRPr sz="3600">
                <a:solidFill>
                  <a:schemeClr val="accent2"/>
                </a:solidFill>
              </a:defRPr>
            </a:lvl8pPr>
            <a:lvl9pPr lvl="8" algn="ctr" rtl="0">
              <a:spcBef>
                <a:spcPts val="0"/>
              </a:spcBef>
              <a:spcAft>
                <a:spcPts val="0"/>
              </a:spcAft>
              <a:buClr>
                <a:schemeClr val="accent2"/>
              </a:buClr>
              <a:buSzPts val="3600"/>
              <a:buNone/>
              <a:defRPr sz="3600">
                <a:solidFill>
                  <a:schemeClr val="accent2"/>
                </a:solidFill>
              </a:defRPr>
            </a:lvl9pPr>
          </a:lstStyle>
          <a:p>
            <a:endParaRPr/>
          </a:p>
        </p:txBody>
      </p:sp>
      <p:sp>
        <p:nvSpPr>
          <p:cNvPr id="105" name="Google Shape;105;p16"/>
          <p:cNvSpPr txBox="1">
            <a:spLocks noGrp="1"/>
          </p:cNvSpPr>
          <p:nvPr>
            <p:ph type="title" idx="4"/>
          </p:nvPr>
        </p:nvSpPr>
        <p:spPr>
          <a:xfrm>
            <a:off x="6430700" y="2472427"/>
            <a:ext cx="1800000" cy="365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1800"/>
              <a:buNone/>
              <a:defRPr sz="2000"/>
            </a:lvl1pPr>
            <a:lvl2pPr lvl="1" algn="ctr" rtl="0">
              <a:spcBef>
                <a:spcPts val="0"/>
              </a:spcBef>
              <a:spcAft>
                <a:spcPts val="0"/>
              </a:spcAft>
              <a:buClr>
                <a:schemeClr val="accent2"/>
              </a:buClr>
              <a:buSzPts val="3600"/>
              <a:buNone/>
              <a:defRPr sz="3600">
                <a:solidFill>
                  <a:schemeClr val="accent2"/>
                </a:solidFill>
              </a:defRPr>
            </a:lvl2pPr>
            <a:lvl3pPr lvl="2" algn="ctr" rtl="0">
              <a:spcBef>
                <a:spcPts val="0"/>
              </a:spcBef>
              <a:spcAft>
                <a:spcPts val="0"/>
              </a:spcAft>
              <a:buClr>
                <a:schemeClr val="accent2"/>
              </a:buClr>
              <a:buSzPts val="3600"/>
              <a:buNone/>
              <a:defRPr sz="3600">
                <a:solidFill>
                  <a:schemeClr val="accent2"/>
                </a:solidFill>
              </a:defRPr>
            </a:lvl3pPr>
            <a:lvl4pPr lvl="3" algn="ctr" rtl="0">
              <a:spcBef>
                <a:spcPts val="0"/>
              </a:spcBef>
              <a:spcAft>
                <a:spcPts val="0"/>
              </a:spcAft>
              <a:buClr>
                <a:schemeClr val="accent2"/>
              </a:buClr>
              <a:buSzPts val="3600"/>
              <a:buNone/>
              <a:defRPr sz="3600">
                <a:solidFill>
                  <a:schemeClr val="accent2"/>
                </a:solidFill>
              </a:defRPr>
            </a:lvl4pPr>
            <a:lvl5pPr lvl="4" algn="ctr" rtl="0">
              <a:spcBef>
                <a:spcPts val="0"/>
              </a:spcBef>
              <a:spcAft>
                <a:spcPts val="0"/>
              </a:spcAft>
              <a:buClr>
                <a:schemeClr val="accent2"/>
              </a:buClr>
              <a:buSzPts val="3600"/>
              <a:buNone/>
              <a:defRPr sz="3600">
                <a:solidFill>
                  <a:schemeClr val="accent2"/>
                </a:solidFill>
              </a:defRPr>
            </a:lvl5pPr>
            <a:lvl6pPr lvl="5" algn="ctr" rtl="0">
              <a:spcBef>
                <a:spcPts val="0"/>
              </a:spcBef>
              <a:spcAft>
                <a:spcPts val="0"/>
              </a:spcAft>
              <a:buClr>
                <a:schemeClr val="accent2"/>
              </a:buClr>
              <a:buSzPts val="3600"/>
              <a:buNone/>
              <a:defRPr sz="3600">
                <a:solidFill>
                  <a:schemeClr val="accent2"/>
                </a:solidFill>
              </a:defRPr>
            </a:lvl6pPr>
            <a:lvl7pPr lvl="6" algn="ctr" rtl="0">
              <a:spcBef>
                <a:spcPts val="0"/>
              </a:spcBef>
              <a:spcAft>
                <a:spcPts val="0"/>
              </a:spcAft>
              <a:buClr>
                <a:schemeClr val="accent2"/>
              </a:buClr>
              <a:buSzPts val="3600"/>
              <a:buNone/>
              <a:defRPr sz="3600">
                <a:solidFill>
                  <a:schemeClr val="accent2"/>
                </a:solidFill>
              </a:defRPr>
            </a:lvl7pPr>
            <a:lvl8pPr lvl="7" algn="ctr" rtl="0">
              <a:spcBef>
                <a:spcPts val="0"/>
              </a:spcBef>
              <a:spcAft>
                <a:spcPts val="0"/>
              </a:spcAft>
              <a:buClr>
                <a:schemeClr val="accent2"/>
              </a:buClr>
              <a:buSzPts val="3600"/>
              <a:buNone/>
              <a:defRPr sz="3600">
                <a:solidFill>
                  <a:schemeClr val="accent2"/>
                </a:solidFill>
              </a:defRPr>
            </a:lvl8pPr>
            <a:lvl9pPr lvl="8" algn="ctr" rtl="0">
              <a:spcBef>
                <a:spcPts val="0"/>
              </a:spcBef>
              <a:spcAft>
                <a:spcPts val="0"/>
              </a:spcAft>
              <a:buClr>
                <a:schemeClr val="accent2"/>
              </a:buClr>
              <a:buSzPts val="3600"/>
              <a:buNone/>
              <a:defRPr sz="3600">
                <a:solidFill>
                  <a:schemeClr val="accent2"/>
                </a:solidFill>
              </a:defRPr>
            </a:lvl9pPr>
          </a:lstStyle>
          <a:p>
            <a:endParaRPr/>
          </a:p>
        </p:txBody>
      </p:sp>
      <p:sp>
        <p:nvSpPr>
          <p:cNvPr id="106" name="Google Shape;106;p16"/>
          <p:cNvSpPr txBox="1">
            <a:spLocks noGrp="1"/>
          </p:cNvSpPr>
          <p:nvPr>
            <p:ph type="title" idx="5"/>
          </p:nvPr>
        </p:nvSpPr>
        <p:spPr>
          <a:xfrm>
            <a:off x="3672000" y="2472427"/>
            <a:ext cx="1800000" cy="365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1800"/>
              <a:buNone/>
              <a:defRPr sz="2000"/>
            </a:lvl1pPr>
            <a:lvl2pPr lvl="1" algn="ctr" rtl="0">
              <a:spcBef>
                <a:spcPts val="0"/>
              </a:spcBef>
              <a:spcAft>
                <a:spcPts val="0"/>
              </a:spcAft>
              <a:buClr>
                <a:schemeClr val="accent2"/>
              </a:buClr>
              <a:buSzPts val="3600"/>
              <a:buNone/>
              <a:defRPr sz="3600">
                <a:solidFill>
                  <a:schemeClr val="accent2"/>
                </a:solidFill>
              </a:defRPr>
            </a:lvl2pPr>
            <a:lvl3pPr lvl="2" algn="ctr" rtl="0">
              <a:spcBef>
                <a:spcPts val="0"/>
              </a:spcBef>
              <a:spcAft>
                <a:spcPts val="0"/>
              </a:spcAft>
              <a:buClr>
                <a:schemeClr val="accent2"/>
              </a:buClr>
              <a:buSzPts val="3600"/>
              <a:buNone/>
              <a:defRPr sz="3600">
                <a:solidFill>
                  <a:schemeClr val="accent2"/>
                </a:solidFill>
              </a:defRPr>
            </a:lvl3pPr>
            <a:lvl4pPr lvl="3" algn="ctr" rtl="0">
              <a:spcBef>
                <a:spcPts val="0"/>
              </a:spcBef>
              <a:spcAft>
                <a:spcPts val="0"/>
              </a:spcAft>
              <a:buClr>
                <a:schemeClr val="accent2"/>
              </a:buClr>
              <a:buSzPts val="3600"/>
              <a:buNone/>
              <a:defRPr sz="3600">
                <a:solidFill>
                  <a:schemeClr val="accent2"/>
                </a:solidFill>
              </a:defRPr>
            </a:lvl4pPr>
            <a:lvl5pPr lvl="4" algn="ctr" rtl="0">
              <a:spcBef>
                <a:spcPts val="0"/>
              </a:spcBef>
              <a:spcAft>
                <a:spcPts val="0"/>
              </a:spcAft>
              <a:buClr>
                <a:schemeClr val="accent2"/>
              </a:buClr>
              <a:buSzPts val="3600"/>
              <a:buNone/>
              <a:defRPr sz="3600">
                <a:solidFill>
                  <a:schemeClr val="accent2"/>
                </a:solidFill>
              </a:defRPr>
            </a:lvl5pPr>
            <a:lvl6pPr lvl="5" algn="ctr" rtl="0">
              <a:spcBef>
                <a:spcPts val="0"/>
              </a:spcBef>
              <a:spcAft>
                <a:spcPts val="0"/>
              </a:spcAft>
              <a:buClr>
                <a:schemeClr val="accent2"/>
              </a:buClr>
              <a:buSzPts val="3600"/>
              <a:buNone/>
              <a:defRPr sz="3600">
                <a:solidFill>
                  <a:schemeClr val="accent2"/>
                </a:solidFill>
              </a:defRPr>
            </a:lvl6pPr>
            <a:lvl7pPr lvl="6" algn="ctr" rtl="0">
              <a:spcBef>
                <a:spcPts val="0"/>
              </a:spcBef>
              <a:spcAft>
                <a:spcPts val="0"/>
              </a:spcAft>
              <a:buClr>
                <a:schemeClr val="accent2"/>
              </a:buClr>
              <a:buSzPts val="3600"/>
              <a:buNone/>
              <a:defRPr sz="3600">
                <a:solidFill>
                  <a:schemeClr val="accent2"/>
                </a:solidFill>
              </a:defRPr>
            </a:lvl7pPr>
            <a:lvl8pPr lvl="7" algn="ctr" rtl="0">
              <a:spcBef>
                <a:spcPts val="0"/>
              </a:spcBef>
              <a:spcAft>
                <a:spcPts val="0"/>
              </a:spcAft>
              <a:buClr>
                <a:schemeClr val="accent2"/>
              </a:buClr>
              <a:buSzPts val="3600"/>
              <a:buNone/>
              <a:defRPr sz="3600">
                <a:solidFill>
                  <a:schemeClr val="accent2"/>
                </a:solidFill>
              </a:defRPr>
            </a:lvl8pPr>
            <a:lvl9pPr lvl="8" algn="ctr" rtl="0">
              <a:spcBef>
                <a:spcPts val="0"/>
              </a:spcBef>
              <a:spcAft>
                <a:spcPts val="0"/>
              </a:spcAft>
              <a:buClr>
                <a:schemeClr val="accent2"/>
              </a:buClr>
              <a:buSzPts val="3600"/>
              <a:buNone/>
              <a:defRPr sz="3600">
                <a:solidFill>
                  <a:schemeClr val="accent2"/>
                </a:solidFill>
              </a:defRPr>
            </a:lvl9pPr>
          </a:lstStyle>
          <a:p>
            <a:endParaRPr/>
          </a:p>
        </p:txBody>
      </p:sp>
      <p:sp>
        <p:nvSpPr>
          <p:cNvPr id="107" name="Google Shape;107;p16"/>
          <p:cNvSpPr txBox="1">
            <a:spLocks noGrp="1"/>
          </p:cNvSpPr>
          <p:nvPr>
            <p:ph type="title" idx="6"/>
          </p:nvPr>
        </p:nvSpPr>
        <p:spPr>
          <a:xfrm>
            <a:off x="714125" y="544075"/>
            <a:ext cx="7715700" cy="365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2400"/>
              <a:buNone/>
              <a:defRPr sz="3000"/>
            </a:lvl1pPr>
            <a:lvl2pPr lvl="1" algn="ctr" rtl="0">
              <a:spcBef>
                <a:spcPts val="0"/>
              </a:spcBef>
              <a:spcAft>
                <a:spcPts val="0"/>
              </a:spcAft>
              <a:buClr>
                <a:schemeClr val="accent2"/>
              </a:buClr>
              <a:buSzPts val="3600"/>
              <a:buNone/>
              <a:defRPr sz="3600">
                <a:solidFill>
                  <a:schemeClr val="accent2"/>
                </a:solidFill>
              </a:defRPr>
            </a:lvl2pPr>
            <a:lvl3pPr lvl="2" algn="ctr" rtl="0">
              <a:spcBef>
                <a:spcPts val="0"/>
              </a:spcBef>
              <a:spcAft>
                <a:spcPts val="0"/>
              </a:spcAft>
              <a:buClr>
                <a:schemeClr val="accent2"/>
              </a:buClr>
              <a:buSzPts val="3600"/>
              <a:buNone/>
              <a:defRPr sz="3600">
                <a:solidFill>
                  <a:schemeClr val="accent2"/>
                </a:solidFill>
              </a:defRPr>
            </a:lvl3pPr>
            <a:lvl4pPr lvl="3" algn="ctr" rtl="0">
              <a:spcBef>
                <a:spcPts val="0"/>
              </a:spcBef>
              <a:spcAft>
                <a:spcPts val="0"/>
              </a:spcAft>
              <a:buClr>
                <a:schemeClr val="accent2"/>
              </a:buClr>
              <a:buSzPts val="3600"/>
              <a:buNone/>
              <a:defRPr sz="3600">
                <a:solidFill>
                  <a:schemeClr val="accent2"/>
                </a:solidFill>
              </a:defRPr>
            </a:lvl4pPr>
            <a:lvl5pPr lvl="4" algn="ctr" rtl="0">
              <a:spcBef>
                <a:spcPts val="0"/>
              </a:spcBef>
              <a:spcAft>
                <a:spcPts val="0"/>
              </a:spcAft>
              <a:buClr>
                <a:schemeClr val="accent2"/>
              </a:buClr>
              <a:buSzPts val="3600"/>
              <a:buNone/>
              <a:defRPr sz="3600">
                <a:solidFill>
                  <a:schemeClr val="accent2"/>
                </a:solidFill>
              </a:defRPr>
            </a:lvl5pPr>
            <a:lvl6pPr lvl="5" algn="ctr" rtl="0">
              <a:spcBef>
                <a:spcPts val="0"/>
              </a:spcBef>
              <a:spcAft>
                <a:spcPts val="0"/>
              </a:spcAft>
              <a:buClr>
                <a:schemeClr val="accent2"/>
              </a:buClr>
              <a:buSzPts val="3600"/>
              <a:buNone/>
              <a:defRPr sz="3600">
                <a:solidFill>
                  <a:schemeClr val="accent2"/>
                </a:solidFill>
              </a:defRPr>
            </a:lvl6pPr>
            <a:lvl7pPr lvl="6" algn="ctr" rtl="0">
              <a:spcBef>
                <a:spcPts val="0"/>
              </a:spcBef>
              <a:spcAft>
                <a:spcPts val="0"/>
              </a:spcAft>
              <a:buClr>
                <a:schemeClr val="accent2"/>
              </a:buClr>
              <a:buSzPts val="3600"/>
              <a:buNone/>
              <a:defRPr sz="3600">
                <a:solidFill>
                  <a:schemeClr val="accent2"/>
                </a:solidFill>
              </a:defRPr>
            </a:lvl7pPr>
            <a:lvl8pPr lvl="7" algn="ctr" rtl="0">
              <a:spcBef>
                <a:spcPts val="0"/>
              </a:spcBef>
              <a:spcAft>
                <a:spcPts val="0"/>
              </a:spcAft>
              <a:buClr>
                <a:schemeClr val="accent2"/>
              </a:buClr>
              <a:buSzPts val="3600"/>
              <a:buNone/>
              <a:defRPr sz="3600">
                <a:solidFill>
                  <a:schemeClr val="accent2"/>
                </a:solidFill>
              </a:defRPr>
            </a:lvl8pPr>
            <a:lvl9pPr lvl="8" algn="ctr" rtl="0">
              <a:spcBef>
                <a:spcPts val="0"/>
              </a:spcBef>
              <a:spcAft>
                <a:spcPts val="0"/>
              </a:spcAft>
              <a:buClr>
                <a:schemeClr val="accent2"/>
              </a:buClr>
              <a:buSzPts val="3600"/>
              <a:buNone/>
              <a:defRPr sz="3600">
                <a:solidFill>
                  <a:schemeClr val="accent2"/>
                </a:solidFill>
              </a:defRPr>
            </a:lvl9pPr>
          </a:lstStyle>
          <a:p>
            <a:endParaRPr/>
          </a:p>
        </p:txBody>
      </p:sp>
      <p:sp>
        <p:nvSpPr>
          <p:cNvPr id="108" name="Google Shape;108;p16"/>
          <p:cNvSpPr/>
          <p:nvPr/>
        </p:nvSpPr>
        <p:spPr>
          <a:xfrm flipH="1">
            <a:off x="226985" y="206940"/>
            <a:ext cx="8690031" cy="4729620"/>
          </a:xfrm>
          <a:custGeom>
            <a:avLst/>
            <a:gdLst/>
            <a:ahLst/>
            <a:cxnLst/>
            <a:rect l="l" t="t" r="r" b="b"/>
            <a:pathLst>
              <a:path w="284476" h="182031" fill="none" extrusionOk="0">
                <a:moveTo>
                  <a:pt x="284476" y="174380"/>
                </a:moveTo>
                <a:lnTo>
                  <a:pt x="284476" y="7619"/>
                </a:lnTo>
                <a:cubicBezTo>
                  <a:pt x="280258" y="7619"/>
                  <a:pt x="276824" y="4219"/>
                  <a:pt x="276824" y="1"/>
                </a:cubicBezTo>
                <a:lnTo>
                  <a:pt x="7620" y="1"/>
                </a:lnTo>
                <a:cubicBezTo>
                  <a:pt x="7620" y="4219"/>
                  <a:pt x="4219" y="7619"/>
                  <a:pt x="1" y="7619"/>
                </a:cubicBezTo>
                <a:lnTo>
                  <a:pt x="1" y="174380"/>
                </a:lnTo>
                <a:cubicBezTo>
                  <a:pt x="4219" y="174380"/>
                  <a:pt x="7620" y="177780"/>
                  <a:pt x="7620" y="182031"/>
                </a:cubicBezTo>
                <a:lnTo>
                  <a:pt x="276824" y="182031"/>
                </a:lnTo>
                <a:cubicBezTo>
                  <a:pt x="276824" y="177780"/>
                  <a:pt x="280258" y="174380"/>
                  <a:pt x="284476" y="174380"/>
                </a:cubicBezTo>
                <a:close/>
              </a:path>
            </a:pathLst>
          </a:custGeom>
          <a:noFill/>
          <a:ln w="2697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Numbers and text">
  <p:cSld name="SECTION_HEADER_1_3_1">
    <p:bg>
      <p:bgPr>
        <a:solidFill>
          <a:schemeClr val="lt2"/>
        </a:solidFill>
        <a:effectLst/>
      </p:bgPr>
    </p:bg>
    <p:spTree>
      <p:nvGrpSpPr>
        <p:cNvPr id="1" name="Shape 146"/>
        <p:cNvGrpSpPr/>
        <p:nvPr/>
      </p:nvGrpSpPr>
      <p:grpSpPr>
        <a:xfrm>
          <a:off x="0" y="0"/>
          <a:ext cx="0" cy="0"/>
          <a:chOff x="0" y="0"/>
          <a:chExt cx="0" cy="0"/>
        </a:xfrm>
      </p:grpSpPr>
      <p:pic>
        <p:nvPicPr>
          <p:cNvPr id="147" name="Google Shape;147;p20"/>
          <p:cNvPicPr preferRelativeResize="0"/>
          <p:nvPr/>
        </p:nvPicPr>
        <p:blipFill>
          <a:blip r:embed="rId2">
            <a:alphaModFix amt="75000"/>
          </a:blip>
          <a:stretch>
            <a:fillRect/>
          </a:stretch>
        </p:blipFill>
        <p:spPr>
          <a:xfrm flipH="1">
            <a:off x="7083550" y="0"/>
            <a:ext cx="2060450" cy="1984276"/>
          </a:xfrm>
          <a:prstGeom prst="rect">
            <a:avLst/>
          </a:prstGeom>
          <a:noFill/>
          <a:ln>
            <a:noFill/>
          </a:ln>
        </p:spPr>
      </p:pic>
      <p:pic>
        <p:nvPicPr>
          <p:cNvPr id="148" name="Google Shape;148;p20"/>
          <p:cNvPicPr preferRelativeResize="0"/>
          <p:nvPr/>
        </p:nvPicPr>
        <p:blipFill>
          <a:blip r:embed="rId2">
            <a:alphaModFix amt="75000"/>
          </a:blip>
          <a:stretch>
            <a:fillRect/>
          </a:stretch>
        </p:blipFill>
        <p:spPr>
          <a:xfrm rot="10800000" flipH="1">
            <a:off x="0" y="3159225"/>
            <a:ext cx="2060450" cy="1984276"/>
          </a:xfrm>
          <a:prstGeom prst="rect">
            <a:avLst/>
          </a:prstGeom>
          <a:noFill/>
          <a:ln>
            <a:noFill/>
          </a:ln>
        </p:spPr>
      </p:pic>
      <p:sp>
        <p:nvSpPr>
          <p:cNvPr id="149" name="Google Shape;149;p20"/>
          <p:cNvSpPr txBox="1">
            <a:spLocks noGrp="1"/>
          </p:cNvSpPr>
          <p:nvPr>
            <p:ph type="subTitle" idx="1"/>
          </p:nvPr>
        </p:nvSpPr>
        <p:spPr>
          <a:xfrm>
            <a:off x="2390700" y="1772513"/>
            <a:ext cx="4362600" cy="3657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1600"/>
            </a:lvl1pPr>
            <a:lvl2pPr lvl="1" algn="ctr" rtl="0">
              <a:spcBef>
                <a:spcPts val="0"/>
              </a:spcBef>
              <a:spcAft>
                <a:spcPts val="0"/>
              </a:spcAft>
              <a:buNone/>
              <a:defRPr sz="1600"/>
            </a:lvl2pPr>
            <a:lvl3pPr lvl="2" algn="ctr" rtl="0">
              <a:spcBef>
                <a:spcPts val="0"/>
              </a:spcBef>
              <a:spcAft>
                <a:spcPts val="0"/>
              </a:spcAft>
              <a:buNone/>
              <a:defRPr sz="1600"/>
            </a:lvl3pPr>
            <a:lvl4pPr lvl="3" algn="ctr" rtl="0">
              <a:spcBef>
                <a:spcPts val="0"/>
              </a:spcBef>
              <a:spcAft>
                <a:spcPts val="0"/>
              </a:spcAft>
              <a:buNone/>
              <a:defRPr sz="1600"/>
            </a:lvl4pPr>
            <a:lvl5pPr lvl="4" algn="ctr" rtl="0">
              <a:spcBef>
                <a:spcPts val="0"/>
              </a:spcBef>
              <a:spcAft>
                <a:spcPts val="0"/>
              </a:spcAft>
              <a:buNone/>
              <a:defRPr sz="1600"/>
            </a:lvl5pPr>
            <a:lvl6pPr lvl="5" algn="ctr" rtl="0">
              <a:spcBef>
                <a:spcPts val="0"/>
              </a:spcBef>
              <a:spcAft>
                <a:spcPts val="0"/>
              </a:spcAft>
              <a:buNone/>
              <a:defRPr sz="1600"/>
            </a:lvl6pPr>
            <a:lvl7pPr lvl="6" algn="ctr" rtl="0">
              <a:spcBef>
                <a:spcPts val="0"/>
              </a:spcBef>
              <a:spcAft>
                <a:spcPts val="0"/>
              </a:spcAft>
              <a:buNone/>
              <a:defRPr sz="1600"/>
            </a:lvl7pPr>
            <a:lvl8pPr lvl="7" algn="ctr" rtl="0">
              <a:spcBef>
                <a:spcPts val="0"/>
              </a:spcBef>
              <a:spcAft>
                <a:spcPts val="0"/>
              </a:spcAft>
              <a:buNone/>
              <a:defRPr sz="1600"/>
            </a:lvl8pPr>
            <a:lvl9pPr lvl="8" algn="ctr" rtl="0">
              <a:spcBef>
                <a:spcPts val="0"/>
              </a:spcBef>
              <a:spcAft>
                <a:spcPts val="0"/>
              </a:spcAft>
              <a:buNone/>
              <a:defRPr sz="1600"/>
            </a:lvl9pPr>
          </a:lstStyle>
          <a:p>
            <a:endParaRPr/>
          </a:p>
        </p:txBody>
      </p:sp>
      <p:sp>
        <p:nvSpPr>
          <p:cNvPr id="150" name="Google Shape;150;p20"/>
          <p:cNvSpPr txBox="1">
            <a:spLocks noGrp="1"/>
          </p:cNvSpPr>
          <p:nvPr>
            <p:ph type="title" hasCustomPrompt="1"/>
          </p:nvPr>
        </p:nvSpPr>
        <p:spPr>
          <a:xfrm>
            <a:off x="2643000" y="1224113"/>
            <a:ext cx="3858000" cy="498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5"/>
              </a:buClr>
              <a:buSzPts val="3600"/>
              <a:buNone/>
              <a:defRPr sz="3800"/>
            </a:lvl1pPr>
            <a:lvl2pPr lvl="1" algn="ctr" rtl="0">
              <a:spcBef>
                <a:spcPts val="0"/>
              </a:spcBef>
              <a:spcAft>
                <a:spcPts val="0"/>
              </a:spcAft>
              <a:buClr>
                <a:schemeClr val="accent5"/>
              </a:buClr>
              <a:buSzPts val="3600"/>
              <a:buNone/>
              <a:defRPr sz="3600">
                <a:solidFill>
                  <a:schemeClr val="accent5"/>
                </a:solidFill>
              </a:defRPr>
            </a:lvl2pPr>
            <a:lvl3pPr lvl="2" algn="ctr" rtl="0">
              <a:spcBef>
                <a:spcPts val="0"/>
              </a:spcBef>
              <a:spcAft>
                <a:spcPts val="0"/>
              </a:spcAft>
              <a:buClr>
                <a:schemeClr val="accent5"/>
              </a:buClr>
              <a:buSzPts val="3600"/>
              <a:buNone/>
              <a:defRPr sz="3600">
                <a:solidFill>
                  <a:schemeClr val="accent5"/>
                </a:solidFill>
              </a:defRPr>
            </a:lvl3pPr>
            <a:lvl4pPr lvl="3" algn="ctr" rtl="0">
              <a:spcBef>
                <a:spcPts val="0"/>
              </a:spcBef>
              <a:spcAft>
                <a:spcPts val="0"/>
              </a:spcAft>
              <a:buClr>
                <a:schemeClr val="accent5"/>
              </a:buClr>
              <a:buSzPts val="3600"/>
              <a:buNone/>
              <a:defRPr sz="3600">
                <a:solidFill>
                  <a:schemeClr val="accent5"/>
                </a:solidFill>
              </a:defRPr>
            </a:lvl4pPr>
            <a:lvl5pPr lvl="4" algn="ctr" rtl="0">
              <a:spcBef>
                <a:spcPts val="0"/>
              </a:spcBef>
              <a:spcAft>
                <a:spcPts val="0"/>
              </a:spcAft>
              <a:buClr>
                <a:schemeClr val="accent5"/>
              </a:buClr>
              <a:buSzPts val="3600"/>
              <a:buNone/>
              <a:defRPr sz="3600">
                <a:solidFill>
                  <a:schemeClr val="accent5"/>
                </a:solidFill>
              </a:defRPr>
            </a:lvl5pPr>
            <a:lvl6pPr lvl="5" algn="ctr" rtl="0">
              <a:spcBef>
                <a:spcPts val="0"/>
              </a:spcBef>
              <a:spcAft>
                <a:spcPts val="0"/>
              </a:spcAft>
              <a:buClr>
                <a:schemeClr val="accent5"/>
              </a:buClr>
              <a:buSzPts val="3600"/>
              <a:buNone/>
              <a:defRPr sz="3600">
                <a:solidFill>
                  <a:schemeClr val="accent5"/>
                </a:solidFill>
              </a:defRPr>
            </a:lvl6pPr>
            <a:lvl7pPr lvl="6" algn="ctr" rtl="0">
              <a:spcBef>
                <a:spcPts val="0"/>
              </a:spcBef>
              <a:spcAft>
                <a:spcPts val="0"/>
              </a:spcAft>
              <a:buClr>
                <a:schemeClr val="accent5"/>
              </a:buClr>
              <a:buSzPts val="3600"/>
              <a:buNone/>
              <a:defRPr sz="3600">
                <a:solidFill>
                  <a:schemeClr val="accent5"/>
                </a:solidFill>
              </a:defRPr>
            </a:lvl7pPr>
            <a:lvl8pPr lvl="7" algn="ctr" rtl="0">
              <a:spcBef>
                <a:spcPts val="0"/>
              </a:spcBef>
              <a:spcAft>
                <a:spcPts val="0"/>
              </a:spcAft>
              <a:buClr>
                <a:schemeClr val="accent5"/>
              </a:buClr>
              <a:buSzPts val="3600"/>
              <a:buNone/>
              <a:defRPr sz="3600">
                <a:solidFill>
                  <a:schemeClr val="accent5"/>
                </a:solidFill>
              </a:defRPr>
            </a:lvl8pPr>
            <a:lvl9pPr lvl="8" algn="ctr" rtl="0">
              <a:spcBef>
                <a:spcPts val="0"/>
              </a:spcBef>
              <a:spcAft>
                <a:spcPts val="0"/>
              </a:spcAft>
              <a:buClr>
                <a:schemeClr val="accent5"/>
              </a:buClr>
              <a:buSzPts val="3600"/>
              <a:buNone/>
              <a:defRPr sz="3600">
                <a:solidFill>
                  <a:schemeClr val="accent5"/>
                </a:solidFill>
              </a:defRPr>
            </a:lvl9pPr>
          </a:lstStyle>
          <a:p>
            <a:r>
              <a:t>xx%</a:t>
            </a:r>
          </a:p>
        </p:txBody>
      </p:sp>
      <p:sp>
        <p:nvSpPr>
          <p:cNvPr id="151" name="Google Shape;151;p20"/>
          <p:cNvSpPr txBox="1">
            <a:spLocks noGrp="1"/>
          </p:cNvSpPr>
          <p:nvPr>
            <p:ph type="subTitle" idx="2"/>
          </p:nvPr>
        </p:nvSpPr>
        <p:spPr>
          <a:xfrm>
            <a:off x="2390700" y="2999057"/>
            <a:ext cx="4362600" cy="365700"/>
          </a:xfrm>
          <a:prstGeom prst="rect">
            <a:avLst/>
          </a:prstGeom>
        </p:spPr>
        <p:txBody>
          <a:bodyPr spcFirstLastPara="1" wrap="square" lIns="91425" tIns="91425" rIns="91425" bIns="91425" anchor="ctr" anchorCtr="0">
            <a:noAutofit/>
          </a:bodyPr>
          <a:lstStyle>
            <a:lvl1pPr lvl="0" algn="ctr" rtl="0">
              <a:lnSpc>
                <a:spcPct val="150000"/>
              </a:lnSpc>
              <a:spcBef>
                <a:spcPts val="0"/>
              </a:spcBef>
              <a:spcAft>
                <a:spcPts val="0"/>
              </a:spcAft>
              <a:buNone/>
              <a:defRPr sz="1600"/>
            </a:lvl1pPr>
            <a:lvl2pPr lvl="1" algn="ctr" rtl="0">
              <a:lnSpc>
                <a:spcPct val="150000"/>
              </a:lnSpc>
              <a:spcBef>
                <a:spcPts val="0"/>
              </a:spcBef>
              <a:spcAft>
                <a:spcPts val="0"/>
              </a:spcAft>
              <a:buNone/>
              <a:defRPr sz="1600"/>
            </a:lvl2pPr>
            <a:lvl3pPr lvl="2" algn="ctr" rtl="0">
              <a:lnSpc>
                <a:spcPct val="150000"/>
              </a:lnSpc>
              <a:spcBef>
                <a:spcPts val="0"/>
              </a:spcBef>
              <a:spcAft>
                <a:spcPts val="0"/>
              </a:spcAft>
              <a:buNone/>
              <a:defRPr sz="1600"/>
            </a:lvl3pPr>
            <a:lvl4pPr lvl="3" algn="ctr" rtl="0">
              <a:lnSpc>
                <a:spcPct val="150000"/>
              </a:lnSpc>
              <a:spcBef>
                <a:spcPts val="0"/>
              </a:spcBef>
              <a:spcAft>
                <a:spcPts val="0"/>
              </a:spcAft>
              <a:buNone/>
              <a:defRPr sz="1600"/>
            </a:lvl4pPr>
            <a:lvl5pPr lvl="4" algn="ctr" rtl="0">
              <a:lnSpc>
                <a:spcPct val="150000"/>
              </a:lnSpc>
              <a:spcBef>
                <a:spcPts val="0"/>
              </a:spcBef>
              <a:spcAft>
                <a:spcPts val="0"/>
              </a:spcAft>
              <a:buNone/>
              <a:defRPr sz="1600"/>
            </a:lvl5pPr>
            <a:lvl6pPr lvl="5" algn="ctr" rtl="0">
              <a:lnSpc>
                <a:spcPct val="150000"/>
              </a:lnSpc>
              <a:spcBef>
                <a:spcPts val="0"/>
              </a:spcBef>
              <a:spcAft>
                <a:spcPts val="0"/>
              </a:spcAft>
              <a:buNone/>
              <a:defRPr sz="1600"/>
            </a:lvl6pPr>
            <a:lvl7pPr lvl="6" algn="ctr" rtl="0">
              <a:lnSpc>
                <a:spcPct val="150000"/>
              </a:lnSpc>
              <a:spcBef>
                <a:spcPts val="0"/>
              </a:spcBef>
              <a:spcAft>
                <a:spcPts val="0"/>
              </a:spcAft>
              <a:buNone/>
              <a:defRPr sz="1600"/>
            </a:lvl7pPr>
            <a:lvl8pPr lvl="7" algn="ctr" rtl="0">
              <a:lnSpc>
                <a:spcPct val="150000"/>
              </a:lnSpc>
              <a:spcBef>
                <a:spcPts val="0"/>
              </a:spcBef>
              <a:spcAft>
                <a:spcPts val="0"/>
              </a:spcAft>
              <a:buNone/>
              <a:defRPr sz="1600"/>
            </a:lvl8pPr>
            <a:lvl9pPr lvl="8" algn="ctr" rtl="0">
              <a:lnSpc>
                <a:spcPct val="150000"/>
              </a:lnSpc>
              <a:spcBef>
                <a:spcPts val="0"/>
              </a:spcBef>
              <a:spcAft>
                <a:spcPts val="0"/>
              </a:spcAft>
              <a:buNone/>
              <a:defRPr sz="1600"/>
            </a:lvl9pPr>
          </a:lstStyle>
          <a:p>
            <a:endParaRPr/>
          </a:p>
        </p:txBody>
      </p:sp>
      <p:sp>
        <p:nvSpPr>
          <p:cNvPr id="152" name="Google Shape;152;p20"/>
          <p:cNvSpPr txBox="1">
            <a:spLocks noGrp="1"/>
          </p:cNvSpPr>
          <p:nvPr>
            <p:ph type="title" idx="3" hasCustomPrompt="1"/>
          </p:nvPr>
        </p:nvSpPr>
        <p:spPr>
          <a:xfrm>
            <a:off x="2643000" y="2451059"/>
            <a:ext cx="3858000" cy="498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5"/>
              </a:buClr>
              <a:buSzPts val="3600"/>
              <a:buNone/>
              <a:defRPr sz="3800"/>
            </a:lvl1pPr>
            <a:lvl2pPr lvl="1" algn="ctr" rtl="0">
              <a:spcBef>
                <a:spcPts val="0"/>
              </a:spcBef>
              <a:spcAft>
                <a:spcPts val="0"/>
              </a:spcAft>
              <a:buClr>
                <a:schemeClr val="accent5"/>
              </a:buClr>
              <a:buSzPts val="3600"/>
              <a:buNone/>
              <a:defRPr sz="3600">
                <a:solidFill>
                  <a:schemeClr val="accent5"/>
                </a:solidFill>
              </a:defRPr>
            </a:lvl2pPr>
            <a:lvl3pPr lvl="2" algn="ctr" rtl="0">
              <a:spcBef>
                <a:spcPts val="0"/>
              </a:spcBef>
              <a:spcAft>
                <a:spcPts val="0"/>
              </a:spcAft>
              <a:buClr>
                <a:schemeClr val="accent5"/>
              </a:buClr>
              <a:buSzPts val="3600"/>
              <a:buNone/>
              <a:defRPr sz="3600">
                <a:solidFill>
                  <a:schemeClr val="accent5"/>
                </a:solidFill>
              </a:defRPr>
            </a:lvl3pPr>
            <a:lvl4pPr lvl="3" algn="ctr" rtl="0">
              <a:spcBef>
                <a:spcPts val="0"/>
              </a:spcBef>
              <a:spcAft>
                <a:spcPts val="0"/>
              </a:spcAft>
              <a:buClr>
                <a:schemeClr val="accent5"/>
              </a:buClr>
              <a:buSzPts val="3600"/>
              <a:buNone/>
              <a:defRPr sz="3600">
                <a:solidFill>
                  <a:schemeClr val="accent5"/>
                </a:solidFill>
              </a:defRPr>
            </a:lvl4pPr>
            <a:lvl5pPr lvl="4" algn="ctr" rtl="0">
              <a:spcBef>
                <a:spcPts val="0"/>
              </a:spcBef>
              <a:spcAft>
                <a:spcPts val="0"/>
              </a:spcAft>
              <a:buClr>
                <a:schemeClr val="accent5"/>
              </a:buClr>
              <a:buSzPts val="3600"/>
              <a:buNone/>
              <a:defRPr sz="3600">
                <a:solidFill>
                  <a:schemeClr val="accent5"/>
                </a:solidFill>
              </a:defRPr>
            </a:lvl5pPr>
            <a:lvl6pPr lvl="5" algn="ctr" rtl="0">
              <a:spcBef>
                <a:spcPts val="0"/>
              </a:spcBef>
              <a:spcAft>
                <a:spcPts val="0"/>
              </a:spcAft>
              <a:buClr>
                <a:schemeClr val="accent5"/>
              </a:buClr>
              <a:buSzPts val="3600"/>
              <a:buNone/>
              <a:defRPr sz="3600">
                <a:solidFill>
                  <a:schemeClr val="accent5"/>
                </a:solidFill>
              </a:defRPr>
            </a:lvl6pPr>
            <a:lvl7pPr lvl="6" algn="ctr" rtl="0">
              <a:spcBef>
                <a:spcPts val="0"/>
              </a:spcBef>
              <a:spcAft>
                <a:spcPts val="0"/>
              </a:spcAft>
              <a:buClr>
                <a:schemeClr val="accent5"/>
              </a:buClr>
              <a:buSzPts val="3600"/>
              <a:buNone/>
              <a:defRPr sz="3600">
                <a:solidFill>
                  <a:schemeClr val="accent5"/>
                </a:solidFill>
              </a:defRPr>
            </a:lvl7pPr>
            <a:lvl8pPr lvl="7" algn="ctr" rtl="0">
              <a:spcBef>
                <a:spcPts val="0"/>
              </a:spcBef>
              <a:spcAft>
                <a:spcPts val="0"/>
              </a:spcAft>
              <a:buClr>
                <a:schemeClr val="accent5"/>
              </a:buClr>
              <a:buSzPts val="3600"/>
              <a:buNone/>
              <a:defRPr sz="3600">
                <a:solidFill>
                  <a:schemeClr val="accent5"/>
                </a:solidFill>
              </a:defRPr>
            </a:lvl8pPr>
            <a:lvl9pPr lvl="8" algn="ctr" rtl="0">
              <a:spcBef>
                <a:spcPts val="0"/>
              </a:spcBef>
              <a:spcAft>
                <a:spcPts val="0"/>
              </a:spcAft>
              <a:buClr>
                <a:schemeClr val="accent5"/>
              </a:buClr>
              <a:buSzPts val="3600"/>
              <a:buNone/>
              <a:defRPr sz="3600">
                <a:solidFill>
                  <a:schemeClr val="accent5"/>
                </a:solidFill>
              </a:defRPr>
            </a:lvl9pPr>
          </a:lstStyle>
          <a:p>
            <a:r>
              <a:t>xx%</a:t>
            </a:r>
          </a:p>
        </p:txBody>
      </p:sp>
      <p:sp>
        <p:nvSpPr>
          <p:cNvPr id="153" name="Google Shape;153;p20"/>
          <p:cNvSpPr txBox="1">
            <a:spLocks noGrp="1"/>
          </p:cNvSpPr>
          <p:nvPr>
            <p:ph type="subTitle" idx="4"/>
          </p:nvPr>
        </p:nvSpPr>
        <p:spPr>
          <a:xfrm>
            <a:off x="2390700" y="4225602"/>
            <a:ext cx="4362600" cy="365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600"/>
            </a:lvl1pPr>
            <a:lvl2pPr lvl="1" algn="ctr" rtl="0">
              <a:lnSpc>
                <a:spcPct val="100000"/>
              </a:lnSpc>
              <a:spcBef>
                <a:spcPts val="0"/>
              </a:spcBef>
              <a:spcAft>
                <a:spcPts val="0"/>
              </a:spcAft>
              <a:buNone/>
              <a:defRPr sz="1600"/>
            </a:lvl2pPr>
            <a:lvl3pPr lvl="2" algn="ctr" rtl="0">
              <a:lnSpc>
                <a:spcPct val="100000"/>
              </a:lnSpc>
              <a:spcBef>
                <a:spcPts val="0"/>
              </a:spcBef>
              <a:spcAft>
                <a:spcPts val="0"/>
              </a:spcAft>
              <a:buNone/>
              <a:defRPr sz="1600"/>
            </a:lvl3pPr>
            <a:lvl4pPr lvl="3" algn="ctr" rtl="0">
              <a:lnSpc>
                <a:spcPct val="100000"/>
              </a:lnSpc>
              <a:spcBef>
                <a:spcPts val="0"/>
              </a:spcBef>
              <a:spcAft>
                <a:spcPts val="0"/>
              </a:spcAft>
              <a:buNone/>
              <a:defRPr sz="1600"/>
            </a:lvl4pPr>
            <a:lvl5pPr lvl="4" algn="ctr" rtl="0">
              <a:lnSpc>
                <a:spcPct val="100000"/>
              </a:lnSpc>
              <a:spcBef>
                <a:spcPts val="0"/>
              </a:spcBef>
              <a:spcAft>
                <a:spcPts val="0"/>
              </a:spcAft>
              <a:buNone/>
              <a:defRPr sz="1600"/>
            </a:lvl5pPr>
            <a:lvl6pPr lvl="5" algn="ctr" rtl="0">
              <a:lnSpc>
                <a:spcPct val="100000"/>
              </a:lnSpc>
              <a:spcBef>
                <a:spcPts val="0"/>
              </a:spcBef>
              <a:spcAft>
                <a:spcPts val="0"/>
              </a:spcAft>
              <a:buNone/>
              <a:defRPr sz="1600"/>
            </a:lvl6pPr>
            <a:lvl7pPr lvl="6" algn="ctr" rtl="0">
              <a:lnSpc>
                <a:spcPct val="100000"/>
              </a:lnSpc>
              <a:spcBef>
                <a:spcPts val="0"/>
              </a:spcBef>
              <a:spcAft>
                <a:spcPts val="0"/>
              </a:spcAft>
              <a:buNone/>
              <a:defRPr sz="1600"/>
            </a:lvl7pPr>
            <a:lvl8pPr lvl="7" algn="ctr" rtl="0">
              <a:lnSpc>
                <a:spcPct val="100000"/>
              </a:lnSpc>
              <a:spcBef>
                <a:spcPts val="0"/>
              </a:spcBef>
              <a:spcAft>
                <a:spcPts val="0"/>
              </a:spcAft>
              <a:buNone/>
              <a:defRPr sz="1600"/>
            </a:lvl8pPr>
            <a:lvl9pPr lvl="8" algn="ctr" rtl="0">
              <a:lnSpc>
                <a:spcPct val="100000"/>
              </a:lnSpc>
              <a:spcBef>
                <a:spcPts val="0"/>
              </a:spcBef>
              <a:spcAft>
                <a:spcPts val="0"/>
              </a:spcAft>
              <a:buNone/>
              <a:defRPr sz="1600"/>
            </a:lvl9pPr>
          </a:lstStyle>
          <a:p>
            <a:endParaRPr/>
          </a:p>
        </p:txBody>
      </p:sp>
      <p:sp>
        <p:nvSpPr>
          <p:cNvPr id="154" name="Google Shape;154;p20"/>
          <p:cNvSpPr txBox="1">
            <a:spLocks noGrp="1"/>
          </p:cNvSpPr>
          <p:nvPr>
            <p:ph type="title" idx="5" hasCustomPrompt="1"/>
          </p:nvPr>
        </p:nvSpPr>
        <p:spPr>
          <a:xfrm>
            <a:off x="2643000" y="3678005"/>
            <a:ext cx="3858000" cy="498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5"/>
              </a:buClr>
              <a:buSzPts val="3600"/>
              <a:buNone/>
              <a:defRPr sz="3800"/>
            </a:lvl1pPr>
            <a:lvl2pPr lvl="1" algn="ctr" rtl="0">
              <a:spcBef>
                <a:spcPts val="0"/>
              </a:spcBef>
              <a:spcAft>
                <a:spcPts val="0"/>
              </a:spcAft>
              <a:buClr>
                <a:schemeClr val="accent5"/>
              </a:buClr>
              <a:buSzPts val="3600"/>
              <a:buNone/>
              <a:defRPr sz="3600">
                <a:solidFill>
                  <a:schemeClr val="accent5"/>
                </a:solidFill>
              </a:defRPr>
            </a:lvl2pPr>
            <a:lvl3pPr lvl="2" algn="ctr" rtl="0">
              <a:spcBef>
                <a:spcPts val="0"/>
              </a:spcBef>
              <a:spcAft>
                <a:spcPts val="0"/>
              </a:spcAft>
              <a:buClr>
                <a:schemeClr val="accent5"/>
              </a:buClr>
              <a:buSzPts val="3600"/>
              <a:buNone/>
              <a:defRPr sz="3600">
                <a:solidFill>
                  <a:schemeClr val="accent5"/>
                </a:solidFill>
              </a:defRPr>
            </a:lvl3pPr>
            <a:lvl4pPr lvl="3" algn="ctr" rtl="0">
              <a:spcBef>
                <a:spcPts val="0"/>
              </a:spcBef>
              <a:spcAft>
                <a:spcPts val="0"/>
              </a:spcAft>
              <a:buClr>
                <a:schemeClr val="accent5"/>
              </a:buClr>
              <a:buSzPts val="3600"/>
              <a:buNone/>
              <a:defRPr sz="3600">
                <a:solidFill>
                  <a:schemeClr val="accent5"/>
                </a:solidFill>
              </a:defRPr>
            </a:lvl4pPr>
            <a:lvl5pPr lvl="4" algn="ctr" rtl="0">
              <a:spcBef>
                <a:spcPts val="0"/>
              </a:spcBef>
              <a:spcAft>
                <a:spcPts val="0"/>
              </a:spcAft>
              <a:buClr>
                <a:schemeClr val="accent5"/>
              </a:buClr>
              <a:buSzPts val="3600"/>
              <a:buNone/>
              <a:defRPr sz="3600">
                <a:solidFill>
                  <a:schemeClr val="accent5"/>
                </a:solidFill>
              </a:defRPr>
            </a:lvl5pPr>
            <a:lvl6pPr lvl="5" algn="ctr" rtl="0">
              <a:spcBef>
                <a:spcPts val="0"/>
              </a:spcBef>
              <a:spcAft>
                <a:spcPts val="0"/>
              </a:spcAft>
              <a:buClr>
                <a:schemeClr val="accent5"/>
              </a:buClr>
              <a:buSzPts val="3600"/>
              <a:buNone/>
              <a:defRPr sz="3600">
                <a:solidFill>
                  <a:schemeClr val="accent5"/>
                </a:solidFill>
              </a:defRPr>
            </a:lvl6pPr>
            <a:lvl7pPr lvl="6" algn="ctr" rtl="0">
              <a:spcBef>
                <a:spcPts val="0"/>
              </a:spcBef>
              <a:spcAft>
                <a:spcPts val="0"/>
              </a:spcAft>
              <a:buClr>
                <a:schemeClr val="accent5"/>
              </a:buClr>
              <a:buSzPts val="3600"/>
              <a:buNone/>
              <a:defRPr sz="3600">
                <a:solidFill>
                  <a:schemeClr val="accent5"/>
                </a:solidFill>
              </a:defRPr>
            </a:lvl7pPr>
            <a:lvl8pPr lvl="7" algn="ctr" rtl="0">
              <a:spcBef>
                <a:spcPts val="0"/>
              </a:spcBef>
              <a:spcAft>
                <a:spcPts val="0"/>
              </a:spcAft>
              <a:buClr>
                <a:schemeClr val="accent5"/>
              </a:buClr>
              <a:buSzPts val="3600"/>
              <a:buNone/>
              <a:defRPr sz="3600">
                <a:solidFill>
                  <a:schemeClr val="accent5"/>
                </a:solidFill>
              </a:defRPr>
            </a:lvl8pPr>
            <a:lvl9pPr lvl="8" algn="ctr" rtl="0">
              <a:spcBef>
                <a:spcPts val="0"/>
              </a:spcBef>
              <a:spcAft>
                <a:spcPts val="0"/>
              </a:spcAft>
              <a:buClr>
                <a:schemeClr val="accent5"/>
              </a:buClr>
              <a:buSzPts val="3600"/>
              <a:buNone/>
              <a:defRPr sz="3600">
                <a:solidFill>
                  <a:schemeClr val="accent5"/>
                </a:solidFill>
              </a:defRPr>
            </a:lvl9pPr>
          </a:lstStyle>
          <a:p>
            <a:r>
              <a:t>xx%</a:t>
            </a:r>
          </a:p>
        </p:txBody>
      </p:sp>
      <p:sp>
        <p:nvSpPr>
          <p:cNvPr id="155" name="Google Shape;155;p20"/>
          <p:cNvSpPr txBox="1">
            <a:spLocks noGrp="1"/>
          </p:cNvSpPr>
          <p:nvPr>
            <p:ph type="title" idx="6"/>
          </p:nvPr>
        </p:nvSpPr>
        <p:spPr>
          <a:xfrm>
            <a:off x="714125" y="546825"/>
            <a:ext cx="7660500" cy="365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400"/>
              <a:buNone/>
              <a:defRPr sz="3000"/>
            </a:lvl1pPr>
            <a:lvl2pPr lvl="1" algn="ctr" rtl="0">
              <a:spcBef>
                <a:spcPts val="0"/>
              </a:spcBef>
              <a:spcAft>
                <a:spcPts val="0"/>
              </a:spcAft>
              <a:buClr>
                <a:schemeClr val="lt1"/>
              </a:buClr>
              <a:buSzPts val="3600"/>
              <a:buNone/>
              <a:defRPr sz="3600">
                <a:solidFill>
                  <a:schemeClr val="lt1"/>
                </a:solidFill>
              </a:defRPr>
            </a:lvl2pPr>
            <a:lvl3pPr lvl="2" algn="ctr" rtl="0">
              <a:spcBef>
                <a:spcPts val="0"/>
              </a:spcBef>
              <a:spcAft>
                <a:spcPts val="0"/>
              </a:spcAft>
              <a:buClr>
                <a:schemeClr val="lt1"/>
              </a:buClr>
              <a:buSzPts val="3600"/>
              <a:buNone/>
              <a:defRPr sz="3600">
                <a:solidFill>
                  <a:schemeClr val="lt1"/>
                </a:solidFill>
              </a:defRPr>
            </a:lvl3pPr>
            <a:lvl4pPr lvl="3" algn="ctr" rtl="0">
              <a:spcBef>
                <a:spcPts val="0"/>
              </a:spcBef>
              <a:spcAft>
                <a:spcPts val="0"/>
              </a:spcAft>
              <a:buClr>
                <a:schemeClr val="lt1"/>
              </a:buClr>
              <a:buSzPts val="3600"/>
              <a:buNone/>
              <a:defRPr sz="3600">
                <a:solidFill>
                  <a:schemeClr val="lt1"/>
                </a:solidFill>
              </a:defRPr>
            </a:lvl4pPr>
            <a:lvl5pPr lvl="4" algn="ctr" rtl="0">
              <a:spcBef>
                <a:spcPts val="0"/>
              </a:spcBef>
              <a:spcAft>
                <a:spcPts val="0"/>
              </a:spcAft>
              <a:buClr>
                <a:schemeClr val="lt1"/>
              </a:buClr>
              <a:buSzPts val="3600"/>
              <a:buNone/>
              <a:defRPr sz="3600">
                <a:solidFill>
                  <a:schemeClr val="lt1"/>
                </a:solidFill>
              </a:defRPr>
            </a:lvl5pPr>
            <a:lvl6pPr lvl="5" algn="ctr" rtl="0">
              <a:spcBef>
                <a:spcPts val="0"/>
              </a:spcBef>
              <a:spcAft>
                <a:spcPts val="0"/>
              </a:spcAft>
              <a:buClr>
                <a:schemeClr val="lt1"/>
              </a:buClr>
              <a:buSzPts val="3600"/>
              <a:buNone/>
              <a:defRPr sz="3600">
                <a:solidFill>
                  <a:schemeClr val="lt1"/>
                </a:solidFill>
              </a:defRPr>
            </a:lvl6pPr>
            <a:lvl7pPr lvl="6" algn="ctr" rtl="0">
              <a:spcBef>
                <a:spcPts val="0"/>
              </a:spcBef>
              <a:spcAft>
                <a:spcPts val="0"/>
              </a:spcAft>
              <a:buClr>
                <a:schemeClr val="lt1"/>
              </a:buClr>
              <a:buSzPts val="3600"/>
              <a:buNone/>
              <a:defRPr sz="3600">
                <a:solidFill>
                  <a:schemeClr val="lt1"/>
                </a:solidFill>
              </a:defRPr>
            </a:lvl7pPr>
            <a:lvl8pPr lvl="7" algn="ctr" rtl="0">
              <a:spcBef>
                <a:spcPts val="0"/>
              </a:spcBef>
              <a:spcAft>
                <a:spcPts val="0"/>
              </a:spcAft>
              <a:buClr>
                <a:schemeClr val="lt1"/>
              </a:buClr>
              <a:buSzPts val="3600"/>
              <a:buNone/>
              <a:defRPr sz="3600">
                <a:solidFill>
                  <a:schemeClr val="lt1"/>
                </a:solidFill>
              </a:defRPr>
            </a:lvl8pPr>
            <a:lvl9pPr lvl="8" algn="ctr" rtl="0">
              <a:spcBef>
                <a:spcPts val="0"/>
              </a:spcBef>
              <a:spcAft>
                <a:spcPts val="0"/>
              </a:spcAft>
              <a:buClr>
                <a:schemeClr val="lt1"/>
              </a:buClr>
              <a:buSzPts val="3600"/>
              <a:buNone/>
              <a:defRPr sz="3600">
                <a:solidFill>
                  <a:schemeClr val="lt1"/>
                </a:solidFill>
              </a:defRPr>
            </a:lvl9pPr>
          </a:lstStyle>
          <a:p>
            <a:endParaRPr/>
          </a:p>
        </p:txBody>
      </p:sp>
      <p:sp>
        <p:nvSpPr>
          <p:cNvPr id="156" name="Google Shape;156;p20"/>
          <p:cNvSpPr/>
          <p:nvPr/>
        </p:nvSpPr>
        <p:spPr>
          <a:xfrm flipH="1">
            <a:off x="226985" y="206940"/>
            <a:ext cx="8690031" cy="4729620"/>
          </a:xfrm>
          <a:custGeom>
            <a:avLst/>
            <a:gdLst/>
            <a:ahLst/>
            <a:cxnLst/>
            <a:rect l="l" t="t" r="r" b="b"/>
            <a:pathLst>
              <a:path w="284476" h="182031" fill="none" extrusionOk="0">
                <a:moveTo>
                  <a:pt x="284476" y="174380"/>
                </a:moveTo>
                <a:lnTo>
                  <a:pt x="284476" y="7619"/>
                </a:lnTo>
                <a:cubicBezTo>
                  <a:pt x="280258" y="7619"/>
                  <a:pt x="276824" y="4219"/>
                  <a:pt x="276824" y="1"/>
                </a:cubicBezTo>
                <a:lnTo>
                  <a:pt x="7620" y="1"/>
                </a:lnTo>
                <a:cubicBezTo>
                  <a:pt x="7620" y="4219"/>
                  <a:pt x="4219" y="7619"/>
                  <a:pt x="1" y="7619"/>
                </a:cubicBezTo>
                <a:lnTo>
                  <a:pt x="1" y="174380"/>
                </a:lnTo>
                <a:cubicBezTo>
                  <a:pt x="4219" y="174380"/>
                  <a:pt x="7620" y="177780"/>
                  <a:pt x="7620" y="182031"/>
                </a:cubicBezTo>
                <a:lnTo>
                  <a:pt x="276824" y="182031"/>
                </a:lnTo>
                <a:cubicBezTo>
                  <a:pt x="276824" y="177780"/>
                  <a:pt x="280258" y="174380"/>
                  <a:pt x="284476" y="174380"/>
                </a:cubicBezTo>
                <a:close/>
              </a:path>
            </a:pathLst>
          </a:custGeom>
          <a:noFill/>
          <a:ln w="2697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Quote">
  <p:cSld name="SECTION_HEADER_1">
    <p:bg>
      <p:bgPr>
        <a:solidFill>
          <a:schemeClr val="lt2"/>
        </a:solidFill>
        <a:effectLst/>
      </p:bgPr>
    </p:bg>
    <p:spTree>
      <p:nvGrpSpPr>
        <p:cNvPr id="1" name="Shape 157"/>
        <p:cNvGrpSpPr/>
        <p:nvPr/>
      </p:nvGrpSpPr>
      <p:grpSpPr>
        <a:xfrm>
          <a:off x="0" y="0"/>
          <a:ext cx="0" cy="0"/>
          <a:chOff x="0" y="0"/>
          <a:chExt cx="0" cy="0"/>
        </a:xfrm>
      </p:grpSpPr>
      <p:pic>
        <p:nvPicPr>
          <p:cNvPr id="158" name="Google Shape;158;p21"/>
          <p:cNvPicPr preferRelativeResize="0"/>
          <p:nvPr/>
        </p:nvPicPr>
        <p:blipFill>
          <a:blip r:embed="rId2">
            <a:alphaModFix amt="35000"/>
          </a:blip>
          <a:stretch>
            <a:fillRect/>
          </a:stretch>
        </p:blipFill>
        <p:spPr>
          <a:xfrm>
            <a:off x="1176338" y="1157288"/>
            <a:ext cx="6791325" cy="2828925"/>
          </a:xfrm>
          <a:prstGeom prst="rect">
            <a:avLst/>
          </a:prstGeom>
          <a:noFill/>
          <a:ln>
            <a:noFill/>
          </a:ln>
        </p:spPr>
      </p:pic>
      <p:sp>
        <p:nvSpPr>
          <p:cNvPr id="159" name="Google Shape;159;p21"/>
          <p:cNvSpPr txBox="1">
            <a:spLocks noGrp="1"/>
          </p:cNvSpPr>
          <p:nvPr>
            <p:ph type="subTitle" idx="1"/>
          </p:nvPr>
        </p:nvSpPr>
        <p:spPr>
          <a:xfrm>
            <a:off x="2863350" y="3448131"/>
            <a:ext cx="3417300" cy="410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000"/>
            </a:lvl1pPr>
            <a:lvl2pPr lvl="1" rtl="0">
              <a:spcBef>
                <a:spcPts val="0"/>
              </a:spcBef>
              <a:spcAft>
                <a:spcPts val="0"/>
              </a:spcAft>
              <a:buNone/>
              <a:defRPr sz="2000"/>
            </a:lvl2pPr>
            <a:lvl3pPr lvl="2" rtl="0">
              <a:spcBef>
                <a:spcPts val="0"/>
              </a:spcBef>
              <a:spcAft>
                <a:spcPts val="0"/>
              </a:spcAft>
              <a:buNone/>
              <a:defRPr sz="2000"/>
            </a:lvl3pPr>
            <a:lvl4pPr lvl="3" rtl="0">
              <a:spcBef>
                <a:spcPts val="0"/>
              </a:spcBef>
              <a:spcAft>
                <a:spcPts val="0"/>
              </a:spcAft>
              <a:buNone/>
              <a:defRPr sz="2000"/>
            </a:lvl4pPr>
            <a:lvl5pPr lvl="4" rtl="0">
              <a:spcBef>
                <a:spcPts val="0"/>
              </a:spcBef>
              <a:spcAft>
                <a:spcPts val="0"/>
              </a:spcAft>
              <a:buNone/>
              <a:defRPr sz="2000"/>
            </a:lvl5pPr>
            <a:lvl6pPr lvl="5" rtl="0">
              <a:spcBef>
                <a:spcPts val="0"/>
              </a:spcBef>
              <a:spcAft>
                <a:spcPts val="0"/>
              </a:spcAft>
              <a:buNone/>
              <a:defRPr sz="2000"/>
            </a:lvl6pPr>
            <a:lvl7pPr lvl="6" rtl="0">
              <a:spcBef>
                <a:spcPts val="0"/>
              </a:spcBef>
              <a:spcAft>
                <a:spcPts val="0"/>
              </a:spcAft>
              <a:buNone/>
              <a:defRPr sz="2000"/>
            </a:lvl7pPr>
            <a:lvl8pPr lvl="7" rtl="0">
              <a:spcBef>
                <a:spcPts val="0"/>
              </a:spcBef>
              <a:spcAft>
                <a:spcPts val="0"/>
              </a:spcAft>
              <a:buNone/>
              <a:defRPr sz="2000"/>
            </a:lvl8pPr>
            <a:lvl9pPr lvl="8" rtl="0">
              <a:spcBef>
                <a:spcPts val="0"/>
              </a:spcBef>
              <a:spcAft>
                <a:spcPts val="0"/>
              </a:spcAft>
              <a:buNone/>
              <a:defRPr sz="2000"/>
            </a:lvl9pPr>
          </a:lstStyle>
          <a:p>
            <a:endParaRPr/>
          </a:p>
        </p:txBody>
      </p:sp>
      <p:sp>
        <p:nvSpPr>
          <p:cNvPr id="160" name="Google Shape;160;p21"/>
          <p:cNvSpPr txBox="1">
            <a:spLocks noGrp="1"/>
          </p:cNvSpPr>
          <p:nvPr>
            <p:ph type="title"/>
          </p:nvPr>
        </p:nvSpPr>
        <p:spPr>
          <a:xfrm>
            <a:off x="1345800" y="1284969"/>
            <a:ext cx="6452400" cy="2067300"/>
          </a:xfrm>
          <a:prstGeom prst="rect">
            <a:avLst/>
          </a:prstGeom>
        </p:spPr>
        <p:txBody>
          <a:bodyPr spcFirstLastPara="1" wrap="square" lIns="91425" tIns="91425" rIns="91425" bIns="91425" anchor="ctr" anchorCtr="0">
            <a:noAutofit/>
          </a:bodyPr>
          <a:lstStyle>
            <a:lvl1pPr lvl="0" algn="ctr" rtl="0">
              <a:lnSpc>
                <a:spcPct val="115000"/>
              </a:lnSpc>
              <a:spcBef>
                <a:spcPts val="0"/>
              </a:spcBef>
              <a:spcAft>
                <a:spcPts val="0"/>
              </a:spcAft>
              <a:buClr>
                <a:schemeClr val="accent2"/>
              </a:buClr>
              <a:buSzPts val="2400"/>
              <a:buNone/>
              <a:defRPr sz="2900">
                <a:solidFill>
                  <a:schemeClr val="dk2"/>
                </a:solidFill>
              </a:defRPr>
            </a:lvl1pPr>
            <a:lvl2pPr lvl="1" algn="ctr" rtl="0">
              <a:spcBef>
                <a:spcPts val="0"/>
              </a:spcBef>
              <a:spcAft>
                <a:spcPts val="0"/>
              </a:spcAft>
              <a:buClr>
                <a:schemeClr val="accent2"/>
              </a:buClr>
              <a:buSzPts val="3600"/>
              <a:buNone/>
              <a:defRPr sz="3600">
                <a:solidFill>
                  <a:schemeClr val="accent2"/>
                </a:solidFill>
              </a:defRPr>
            </a:lvl2pPr>
            <a:lvl3pPr lvl="2" algn="ctr" rtl="0">
              <a:spcBef>
                <a:spcPts val="0"/>
              </a:spcBef>
              <a:spcAft>
                <a:spcPts val="0"/>
              </a:spcAft>
              <a:buClr>
                <a:schemeClr val="accent2"/>
              </a:buClr>
              <a:buSzPts val="3600"/>
              <a:buNone/>
              <a:defRPr sz="3600">
                <a:solidFill>
                  <a:schemeClr val="accent2"/>
                </a:solidFill>
              </a:defRPr>
            </a:lvl3pPr>
            <a:lvl4pPr lvl="3" algn="ctr" rtl="0">
              <a:spcBef>
                <a:spcPts val="0"/>
              </a:spcBef>
              <a:spcAft>
                <a:spcPts val="0"/>
              </a:spcAft>
              <a:buClr>
                <a:schemeClr val="accent2"/>
              </a:buClr>
              <a:buSzPts val="3600"/>
              <a:buNone/>
              <a:defRPr sz="3600">
                <a:solidFill>
                  <a:schemeClr val="accent2"/>
                </a:solidFill>
              </a:defRPr>
            </a:lvl4pPr>
            <a:lvl5pPr lvl="4" algn="ctr" rtl="0">
              <a:spcBef>
                <a:spcPts val="0"/>
              </a:spcBef>
              <a:spcAft>
                <a:spcPts val="0"/>
              </a:spcAft>
              <a:buClr>
                <a:schemeClr val="accent2"/>
              </a:buClr>
              <a:buSzPts val="3600"/>
              <a:buNone/>
              <a:defRPr sz="3600">
                <a:solidFill>
                  <a:schemeClr val="accent2"/>
                </a:solidFill>
              </a:defRPr>
            </a:lvl5pPr>
            <a:lvl6pPr lvl="5" algn="ctr" rtl="0">
              <a:spcBef>
                <a:spcPts val="0"/>
              </a:spcBef>
              <a:spcAft>
                <a:spcPts val="0"/>
              </a:spcAft>
              <a:buClr>
                <a:schemeClr val="accent2"/>
              </a:buClr>
              <a:buSzPts val="3600"/>
              <a:buNone/>
              <a:defRPr sz="3600">
                <a:solidFill>
                  <a:schemeClr val="accent2"/>
                </a:solidFill>
              </a:defRPr>
            </a:lvl6pPr>
            <a:lvl7pPr lvl="6" algn="ctr" rtl="0">
              <a:spcBef>
                <a:spcPts val="0"/>
              </a:spcBef>
              <a:spcAft>
                <a:spcPts val="0"/>
              </a:spcAft>
              <a:buClr>
                <a:schemeClr val="accent2"/>
              </a:buClr>
              <a:buSzPts val="3600"/>
              <a:buNone/>
              <a:defRPr sz="3600">
                <a:solidFill>
                  <a:schemeClr val="accent2"/>
                </a:solidFill>
              </a:defRPr>
            </a:lvl7pPr>
            <a:lvl8pPr lvl="7" algn="ctr" rtl="0">
              <a:spcBef>
                <a:spcPts val="0"/>
              </a:spcBef>
              <a:spcAft>
                <a:spcPts val="0"/>
              </a:spcAft>
              <a:buClr>
                <a:schemeClr val="accent2"/>
              </a:buClr>
              <a:buSzPts val="3600"/>
              <a:buNone/>
              <a:defRPr sz="3600">
                <a:solidFill>
                  <a:schemeClr val="accent2"/>
                </a:solidFill>
              </a:defRPr>
            </a:lvl8pPr>
            <a:lvl9pPr lvl="8" algn="ctr" rtl="0">
              <a:spcBef>
                <a:spcPts val="0"/>
              </a:spcBef>
              <a:spcAft>
                <a:spcPts val="0"/>
              </a:spcAft>
              <a:buClr>
                <a:schemeClr val="accent2"/>
              </a:buClr>
              <a:buSzPts val="3600"/>
              <a:buNone/>
              <a:defRPr sz="3600">
                <a:solidFill>
                  <a:schemeClr val="accent2"/>
                </a:solidFill>
              </a:defRPr>
            </a:lvl9pPr>
          </a:lstStyle>
          <a:p>
            <a:endParaRPr/>
          </a:p>
        </p:txBody>
      </p:sp>
      <p:sp>
        <p:nvSpPr>
          <p:cNvPr id="161" name="Google Shape;161;p21"/>
          <p:cNvSpPr/>
          <p:nvPr/>
        </p:nvSpPr>
        <p:spPr>
          <a:xfrm flipH="1">
            <a:off x="226985" y="206940"/>
            <a:ext cx="8690031" cy="4729620"/>
          </a:xfrm>
          <a:custGeom>
            <a:avLst/>
            <a:gdLst/>
            <a:ahLst/>
            <a:cxnLst/>
            <a:rect l="l" t="t" r="r" b="b"/>
            <a:pathLst>
              <a:path w="284476" h="182031" fill="none" extrusionOk="0">
                <a:moveTo>
                  <a:pt x="284476" y="174380"/>
                </a:moveTo>
                <a:lnTo>
                  <a:pt x="284476" y="7619"/>
                </a:lnTo>
                <a:cubicBezTo>
                  <a:pt x="280258" y="7619"/>
                  <a:pt x="276824" y="4219"/>
                  <a:pt x="276824" y="1"/>
                </a:cubicBezTo>
                <a:lnTo>
                  <a:pt x="7620" y="1"/>
                </a:lnTo>
                <a:cubicBezTo>
                  <a:pt x="7620" y="4219"/>
                  <a:pt x="4219" y="7619"/>
                  <a:pt x="1" y="7619"/>
                </a:cubicBezTo>
                <a:lnTo>
                  <a:pt x="1" y="174380"/>
                </a:lnTo>
                <a:cubicBezTo>
                  <a:pt x="4219" y="174380"/>
                  <a:pt x="7620" y="177780"/>
                  <a:pt x="7620" y="182031"/>
                </a:cubicBezTo>
                <a:lnTo>
                  <a:pt x="276824" y="182031"/>
                </a:lnTo>
                <a:cubicBezTo>
                  <a:pt x="276824" y="177780"/>
                  <a:pt x="280258" y="174380"/>
                  <a:pt x="284476" y="174380"/>
                </a:cubicBezTo>
                <a:close/>
              </a:path>
            </a:pathLst>
          </a:custGeom>
          <a:noFill/>
          <a:ln w="2697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ackground">
  <p:cSld name="SECTION_HEADER_1_3_1_1">
    <p:bg>
      <p:bgPr>
        <a:solidFill>
          <a:schemeClr val="lt2"/>
        </a:solidFill>
        <a:effectLst/>
      </p:bgPr>
    </p:bg>
    <p:spTree>
      <p:nvGrpSpPr>
        <p:cNvPr id="1" name="Shape 162"/>
        <p:cNvGrpSpPr/>
        <p:nvPr/>
      </p:nvGrpSpPr>
      <p:grpSpPr>
        <a:xfrm>
          <a:off x="0" y="0"/>
          <a:ext cx="0" cy="0"/>
          <a:chOff x="0" y="0"/>
          <a:chExt cx="0" cy="0"/>
        </a:xfrm>
      </p:grpSpPr>
      <p:pic>
        <p:nvPicPr>
          <p:cNvPr id="163" name="Google Shape;163;p22"/>
          <p:cNvPicPr preferRelativeResize="0"/>
          <p:nvPr/>
        </p:nvPicPr>
        <p:blipFill>
          <a:blip r:embed="rId2">
            <a:alphaModFix amt="75000"/>
          </a:blip>
          <a:stretch>
            <a:fillRect/>
          </a:stretch>
        </p:blipFill>
        <p:spPr>
          <a:xfrm>
            <a:off x="0" y="1519237"/>
            <a:ext cx="2060450" cy="1984276"/>
          </a:xfrm>
          <a:prstGeom prst="rect">
            <a:avLst/>
          </a:prstGeom>
          <a:noFill/>
          <a:ln>
            <a:noFill/>
          </a:ln>
        </p:spPr>
      </p:pic>
      <p:pic>
        <p:nvPicPr>
          <p:cNvPr id="164" name="Google Shape;164;p22"/>
          <p:cNvPicPr preferRelativeResize="0"/>
          <p:nvPr/>
        </p:nvPicPr>
        <p:blipFill>
          <a:blip r:embed="rId2">
            <a:alphaModFix amt="75000"/>
          </a:blip>
          <a:stretch>
            <a:fillRect/>
          </a:stretch>
        </p:blipFill>
        <p:spPr>
          <a:xfrm rot="10800000">
            <a:off x="7083550" y="1639987"/>
            <a:ext cx="2060450" cy="1984276"/>
          </a:xfrm>
          <a:prstGeom prst="rect">
            <a:avLst/>
          </a:prstGeom>
          <a:noFill/>
          <a:ln>
            <a:noFill/>
          </a:ln>
        </p:spPr>
      </p:pic>
      <p:sp>
        <p:nvSpPr>
          <p:cNvPr id="165" name="Google Shape;165;p22"/>
          <p:cNvSpPr/>
          <p:nvPr/>
        </p:nvSpPr>
        <p:spPr>
          <a:xfrm flipH="1">
            <a:off x="226985" y="206940"/>
            <a:ext cx="8690031" cy="4729620"/>
          </a:xfrm>
          <a:custGeom>
            <a:avLst/>
            <a:gdLst/>
            <a:ahLst/>
            <a:cxnLst/>
            <a:rect l="l" t="t" r="r" b="b"/>
            <a:pathLst>
              <a:path w="284476" h="182031" fill="none" extrusionOk="0">
                <a:moveTo>
                  <a:pt x="284476" y="174380"/>
                </a:moveTo>
                <a:lnTo>
                  <a:pt x="284476" y="7619"/>
                </a:lnTo>
                <a:cubicBezTo>
                  <a:pt x="280258" y="7619"/>
                  <a:pt x="276824" y="4219"/>
                  <a:pt x="276824" y="1"/>
                </a:cubicBezTo>
                <a:lnTo>
                  <a:pt x="7620" y="1"/>
                </a:lnTo>
                <a:cubicBezTo>
                  <a:pt x="7620" y="4219"/>
                  <a:pt x="4219" y="7619"/>
                  <a:pt x="1" y="7619"/>
                </a:cubicBezTo>
                <a:lnTo>
                  <a:pt x="1" y="174380"/>
                </a:lnTo>
                <a:cubicBezTo>
                  <a:pt x="4219" y="174380"/>
                  <a:pt x="7620" y="177780"/>
                  <a:pt x="7620" y="182031"/>
                </a:cubicBezTo>
                <a:lnTo>
                  <a:pt x="276824" y="182031"/>
                </a:lnTo>
                <a:cubicBezTo>
                  <a:pt x="276824" y="177780"/>
                  <a:pt x="280258" y="174380"/>
                  <a:pt x="284476" y="174380"/>
                </a:cubicBezTo>
                <a:close/>
              </a:path>
            </a:pathLst>
          </a:custGeom>
          <a:noFill/>
          <a:ln w="2697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ackground 1">
  <p:cSld name="SECTION_HEADER_1_3_1_1_1">
    <p:bg>
      <p:bgPr>
        <a:solidFill>
          <a:schemeClr val="lt2"/>
        </a:solidFill>
        <a:effectLst/>
      </p:bgPr>
    </p:bg>
    <p:spTree>
      <p:nvGrpSpPr>
        <p:cNvPr id="1" name="Shape 166"/>
        <p:cNvGrpSpPr/>
        <p:nvPr/>
      </p:nvGrpSpPr>
      <p:grpSpPr>
        <a:xfrm>
          <a:off x="0" y="0"/>
          <a:ext cx="0" cy="0"/>
          <a:chOff x="0" y="0"/>
          <a:chExt cx="0" cy="0"/>
        </a:xfrm>
      </p:grpSpPr>
      <p:sp>
        <p:nvSpPr>
          <p:cNvPr id="167" name="Google Shape;167;p23"/>
          <p:cNvSpPr/>
          <p:nvPr/>
        </p:nvSpPr>
        <p:spPr>
          <a:xfrm flipH="1">
            <a:off x="226985" y="206940"/>
            <a:ext cx="8690031" cy="4729620"/>
          </a:xfrm>
          <a:custGeom>
            <a:avLst/>
            <a:gdLst/>
            <a:ahLst/>
            <a:cxnLst/>
            <a:rect l="l" t="t" r="r" b="b"/>
            <a:pathLst>
              <a:path w="284476" h="182031" fill="none" extrusionOk="0">
                <a:moveTo>
                  <a:pt x="284476" y="174380"/>
                </a:moveTo>
                <a:lnTo>
                  <a:pt x="284476" y="7619"/>
                </a:lnTo>
                <a:cubicBezTo>
                  <a:pt x="280258" y="7619"/>
                  <a:pt x="276824" y="4219"/>
                  <a:pt x="276824" y="1"/>
                </a:cubicBezTo>
                <a:lnTo>
                  <a:pt x="7620" y="1"/>
                </a:lnTo>
                <a:cubicBezTo>
                  <a:pt x="7620" y="4219"/>
                  <a:pt x="4219" y="7619"/>
                  <a:pt x="1" y="7619"/>
                </a:cubicBezTo>
                <a:lnTo>
                  <a:pt x="1" y="174380"/>
                </a:lnTo>
                <a:cubicBezTo>
                  <a:pt x="4219" y="174380"/>
                  <a:pt x="7620" y="177780"/>
                  <a:pt x="7620" y="182031"/>
                </a:cubicBezTo>
                <a:lnTo>
                  <a:pt x="276824" y="182031"/>
                </a:lnTo>
                <a:cubicBezTo>
                  <a:pt x="276824" y="177780"/>
                  <a:pt x="280258" y="174380"/>
                  <a:pt x="284476" y="174380"/>
                </a:cubicBezTo>
                <a:close/>
              </a:path>
            </a:pathLst>
          </a:custGeom>
          <a:noFill/>
          <a:ln w="2697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68" name="Google Shape;168;p23"/>
          <p:cNvPicPr preferRelativeResize="0"/>
          <p:nvPr/>
        </p:nvPicPr>
        <p:blipFill>
          <a:blip r:embed="rId2">
            <a:alphaModFix amt="55000"/>
          </a:blip>
          <a:stretch>
            <a:fillRect/>
          </a:stretch>
        </p:blipFill>
        <p:spPr>
          <a:xfrm>
            <a:off x="2209800" y="0"/>
            <a:ext cx="2105025" cy="2172326"/>
          </a:xfrm>
          <a:prstGeom prst="rect">
            <a:avLst/>
          </a:prstGeom>
          <a:noFill/>
          <a:ln>
            <a:noFill/>
          </a:ln>
        </p:spPr>
      </p:pic>
      <p:pic>
        <p:nvPicPr>
          <p:cNvPr id="169" name="Google Shape;169;p23"/>
          <p:cNvPicPr preferRelativeResize="0"/>
          <p:nvPr/>
        </p:nvPicPr>
        <p:blipFill>
          <a:blip r:embed="rId2">
            <a:alphaModFix amt="55000"/>
          </a:blip>
          <a:stretch>
            <a:fillRect/>
          </a:stretch>
        </p:blipFill>
        <p:spPr>
          <a:xfrm rot="10800000" flipH="1">
            <a:off x="4829175" y="2971175"/>
            <a:ext cx="2105025" cy="2172326"/>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lt2"/>
        </a:solidFill>
        <a:effectLst/>
      </p:bgPr>
    </p:bg>
    <p:spTree>
      <p:nvGrpSpPr>
        <p:cNvPr id="1" name="Shape 14"/>
        <p:cNvGrpSpPr/>
        <p:nvPr/>
      </p:nvGrpSpPr>
      <p:grpSpPr>
        <a:xfrm>
          <a:off x="0" y="0"/>
          <a:ext cx="0" cy="0"/>
          <a:chOff x="0" y="0"/>
          <a:chExt cx="0" cy="0"/>
        </a:xfrm>
      </p:grpSpPr>
      <p:pic>
        <p:nvPicPr>
          <p:cNvPr id="15" name="Google Shape;15;p3"/>
          <p:cNvPicPr preferRelativeResize="0"/>
          <p:nvPr/>
        </p:nvPicPr>
        <p:blipFill>
          <a:blip r:embed="rId2">
            <a:alphaModFix amt="55000"/>
          </a:blip>
          <a:stretch>
            <a:fillRect/>
          </a:stretch>
        </p:blipFill>
        <p:spPr>
          <a:xfrm>
            <a:off x="5916772" y="0"/>
            <a:ext cx="3227225" cy="3330400"/>
          </a:xfrm>
          <a:prstGeom prst="rect">
            <a:avLst/>
          </a:prstGeom>
          <a:noFill/>
          <a:ln>
            <a:noFill/>
          </a:ln>
        </p:spPr>
      </p:pic>
      <p:sp>
        <p:nvSpPr>
          <p:cNvPr id="16" name="Google Shape;16;p3"/>
          <p:cNvSpPr/>
          <p:nvPr/>
        </p:nvSpPr>
        <p:spPr>
          <a:xfrm flipH="1">
            <a:off x="226985" y="206940"/>
            <a:ext cx="8690031" cy="4729620"/>
          </a:xfrm>
          <a:custGeom>
            <a:avLst/>
            <a:gdLst/>
            <a:ahLst/>
            <a:cxnLst/>
            <a:rect l="l" t="t" r="r" b="b"/>
            <a:pathLst>
              <a:path w="284476" h="182031" fill="none" extrusionOk="0">
                <a:moveTo>
                  <a:pt x="284476" y="174380"/>
                </a:moveTo>
                <a:lnTo>
                  <a:pt x="284476" y="7619"/>
                </a:lnTo>
                <a:cubicBezTo>
                  <a:pt x="280258" y="7619"/>
                  <a:pt x="276824" y="4219"/>
                  <a:pt x="276824" y="1"/>
                </a:cubicBezTo>
                <a:lnTo>
                  <a:pt x="7620" y="1"/>
                </a:lnTo>
                <a:cubicBezTo>
                  <a:pt x="7620" y="4219"/>
                  <a:pt x="4219" y="7619"/>
                  <a:pt x="1" y="7619"/>
                </a:cubicBezTo>
                <a:lnTo>
                  <a:pt x="1" y="174380"/>
                </a:lnTo>
                <a:cubicBezTo>
                  <a:pt x="4219" y="174380"/>
                  <a:pt x="7620" y="177780"/>
                  <a:pt x="7620" y="182031"/>
                </a:cubicBezTo>
                <a:lnTo>
                  <a:pt x="276824" y="182031"/>
                </a:lnTo>
                <a:cubicBezTo>
                  <a:pt x="276824" y="177780"/>
                  <a:pt x="280258" y="174380"/>
                  <a:pt x="284476" y="174380"/>
                </a:cubicBezTo>
                <a:close/>
              </a:path>
            </a:pathLst>
          </a:custGeom>
          <a:noFill/>
          <a:ln w="2697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3"/>
          <p:cNvSpPr txBox="1">
            <a:spLocks noGrp="1"/>
          </p:cNvSpPr>
          <p:nvPr>
            <p:ph type="title"/>
          </p:nvPr>
        </p:nvSpPr>
        <p:spPr>
          <a:xfrm>
            <a:off x="714125" y="1572350"/>
            <a:ext cx="3248400" cy="16806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2"/>
              </a:buClr>
              <a:buSzPts val="1800"/>
              <a:buNone/>
              <a:defRPr sz="3800">
                <a:solidFill>
                  <a:schemeClr val="dk2"/>
                </a:solidFill>
              </a:defRPr>
            </a:lvl1pPr>
            <a:lvl2pPr lvl="1" algn="ctr" rtl="0">
              <a:spcBef>
                <a:spcPts val="0"/>
              </a:spcBef>
              <a:spcAft>
                <a:spcPts val="0"/>
              </a:spcAft>
              <a:buClr>
                <a:schemeClr val="lt1"/>
              </a:buClr>
              <a:buSzPts val="3600"/>
              <a:buNone/>
              <a:defRPr sz="3600">
                <a:solidFill>
                  <a:schemeClr val="lt1"/>
                </a:solidFill>
              </a:defRPr>
            </a:lvl2pPr>
            <a:lvl3pPr lvl="2" algn="ctr" rtl="0">
              <a:spcBef>
                <a:spcPts val="0"/>
              </a:spcBef>
              <a:spcAft>
                <a:spcPts val="0"/>
              </a:spcAft>
              <a:buClr>
                <a:schemeClr val="lt1"/>
              </a:buClr>
              <a:buSzPts val="3600"/>
              <a:buNone/>
              <a:defRPr sz="3600">
                <a:solidFill>
                  <a:schemeClr val="lt1"/>
                </a:solidFill>
              </a:defRPr>
            </a:lvl3pPr>
            <a:lvl4pPr lvl="3" algn="ctr" rtl="0">
              <a:spcBef>
                <a:spcPts val="0"/>
              </a:spcBef>
              <a:spcAft>
                <a:spcPts val="0"/>
              </a:spcAft>
              <a:buClr>
                <a:schemeClr val="lt1"/>
              </a:buClr>
              <a:buSzPts val="3600"/>
              <a:buNone/>
              <a:defRPr sz="3600">
                <a:solidFill>
                  <a:schemeClr val="lt1"/>
                </a:solidFill>
              </a:defRPr>
            </a:lvl4pPr>
            <a:lvl5pPr lvl="4" algn="ctr" rtl="0">
              <a:spcBef>
                <a:spcPts val="0"/>
              </a:spcBef>
              <a:spcAft>
                <a:spcPts val="0"/>
              </a:spcAft>
              <a:buClr>
                <a:schemeClr val="lt1"/>
              </a:buClr>
              <a:buSzPts val="3600"/>
              <a:buNone/>
              <a:defRPr sz="3600">
                <a:solidFill>
                  <a:schemeClr val="lt1"/>
                </a:solidFill>
              </a:defRPr>
            </a:lvl5pPr>
            <a:lvl6pPr lvl="5" algn="ctr" rtl="0">
              <a:spcBef>
                <a:spcPts val="0"/>
              </a:spcBef>
              <a:spcAft>
                <a:spcPts val="0"/>
              </a:spcAft>
              <a:buClr>
                <a:schemeClr val="lt1"/>
              </a:buClr>
              <a:buSzPts val="3600"/>
              <a:buNone/>
              <a:defRPr sz="3600">
                <a:solidFill>
                  <a:schemeClr val="lt1"/>
                </a:solidFill>
              </a:defRPr>
            </a:lvl6pPr>
            <a:lvl7pPr lvl="6" algn="ctr" rtl="0">
              <a:spcBef>
                <a:spcPts val="0"/>
              </a:spcBef>
              <a:spcAft>
                <a:spcPts val="0"/>
              </a:spcAft>
              <a:buClr>
                <a:schemeClr val="lt1"/>
              </a:buClr>
              <a:buSzPts val="3600"/>
              <a:buNone/>
              <a:defRPr sz="3600">
                <a:solidFill>
                  <a:schemeClr val="lt1"/>
                </a:solidFill>
              </a:defRPr>
            </a:lvl7pPr>
            <a:lvl8pPr lvl="7" algn="ctr" rtl="0">
              <a:spcBef>
                <a:spcPts val="0"/>
              </a:spcBef>
              <a:spcAft>
                <a:spcPts val="0"/>
              </a:spcAft>
              <a:buClr>
                <a:schemeClr val="lt1"/>
              </a:buClr>
              <a:buSzPts val="3600"/>
              <a:buNone/>
              <a:defRPr sz="3600">
                <a:solidFill>
                  <a:schemeClr val="lt1"/>
                </a:solidFill>
              </a:defRPr>
            </a:lvl8pPr>
            <a:lvl9pPr lvl="8" algn="ctr" rtl="0">
              <a:spcBef>
                <a:spcPts val="0"/>
              </a:spcBef>
              <a:spcAft>
                <a:spcPts val="0"/>
              </a:spcAft>
              <a:buClr>
                <a:schemeClr val="lt1"/>
              </a:buClr>
              <a:buSzPts val="3600"/>
              <a:buNone/>
              <a:defRPr sz="3600">
                <a:solidFill>
                  <a:schemeClr val="lt1"/>
                </a:solidFill>
              </a:defRPr>
            </a:lvl9pPr>
          </a:lstStyle>
          <a:p>
            <a:endParaRPr/>
          </a:p>
        </p:txBody>
      </p:sp>
      <p:sp>
        <p:nvSpPr>
          <p:cNvPr id="18" name="Google Shape;18;p3"/>
          <p:cNvSpPr txBox="1">
            <a:spLocks noGrp="1"/>
          </p:cNvSpPr>
          <p:nvPr>
            <p:ph type="title" idx="2"/>
          </p:nvPr>
        </p:nvSpPr>
        <p:spPr>
          <a:xfrm>
            <a:off x="714125" y="543950"/>
            <a:ext cx="1429200" cy="876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2"/>
              </a:buClr>
              <a:buSzPts val="2400"/>
              <a:buNone/>
              <a:defRPr sz="6000">
                <a:solidFill>
                  <a:schemeClr val="dk2"/>
                </a:solidFill>
              </a:defRPr>
            </a:lvl1pPr>
            <a:lvl2pPr lvl="1" algn="ctr" rtl="0">
              <a:spcBef>
                <a:spcPts val="0"/>
              </a:spcBef>
              <a:spcAft>
                <a:spcPts val="0"/>
              </a:spcAft>
              <a:buClr>
                <a:schemeClr val="lt1"/>
              </a:buClr>
              <a:buSzPts val="3600"/>
              <a:buNone/>
              <a:defRPr sz="3600">
                <a:solidFill>
                  <a:schemeClr val="lt1"/>
                </a:solidFill>
              </a:defRPr>
            </a:lvl2pPr>
            <a:lvl3pPr lvl="2" algn="ctr" rtl="0">
              <a:spcBef>
                <a:spcPts val="0"/>
              </a:spcBef>
              <a:spcAft>
                <a:spcPts val="0"/>
              </a:spcAft>
              <a:buClr>
                <a:schemeClr val="lt1"/>
              </a:buClr>
              <a:buSzPts val="3600"/>
              <a:buNone/>
              <a:defRPr sz="3600">
                <a:solidFill>
                  <a:schemeClr val="lt1"/>
                </a:solidFill>
              </a:defRPr>
            </a:lvl3pPr>
            <a:lvl4pPr lvl="3" algn="ctr" rtl="0">
              <a:spcBef>
                <a:spcPts val="0"/>
              </a:spcBef>
              <a:spcAft>
                <a:spcPts val="0"/>
              </a:spcAft>
              <a:buClr>
                <a:schemeClr val="lt1"/>
              </a:buClr>
              <a:buSzPts val="3600"/>
              <a:buNone/>
              <a:defRPr sz="3600">
                <a:solidFill>
                  <a:schemeClr val="lt1"/>
                </a:solidFill>
              </a:defRPr>
            </a:lvl4pPr>
            <a:lvl5pPr lvl="4" algn="ctr" rtl="0">
              <a:spcBef>
                <a:spcPts val="0"/>
              </a:spcBef>
              <a:spcAft>
                <a:spcPts val="0"/>
              </a:spcAft>
              <a:buClr>
                <a:schemeClr val="lt1"/>
              </a:buClr>
              <a:buSzPts val="3600"/>
              <a:buNone/>
              <a:defRPr sz="3600">
                <a:solidFill>
                  <a:schemeClr val="lt1"/>
                </a:solidFill>
              </a:defRPr>
            </a:lvl5pPr>
            <a:lvl6pPr lvl="5" algn="ctr" rtl="0">
              <a:spcBef>
                <a:spcPts val="0"/>
              </a:spcBef>
              <a:spcAft>
                <a:spcPts val="0"/>
              </a:spcAft>
              <a:buClr>
                <a:schemeClr val="lt1"/>
              </a:buClr>
              <a:buSzPts val="3600"/>
              <a:buNone/>
              <a:defRPr sz="3600">
                <a:solidFill>
                  <a:schemeClr val="lt1"/>
                </a:solidFill>
              </a:defRPr>
            </a:lvl6pPr>
            <a:lvl7pPr lvl="6" algn="ctr" rtl="0">
              <a:spcBef>
                <a:spcPts val="0"/>
              </a:spcBef>
              <a:spcAft>
                <a:spcPts val="0"/>
              </a:spcAft>
              <a:buClr>
                <a:schemeClr val="lt1"/>
              </a:buClr>
              <a:buSzPts val="3600"/>
              <a:buNone/>
              <a:defRPr sz="3600">
                <a:solidFill>
                  <a:schemeClr val="lt1"/>
                </a:solidFill>
              </a:defRPr>
            </a:lvl7pPr>
            <a:lvl8pPr lvl="7" algn="ctr" rtl="0">
              <a:spcBef>
                <a:spcPts val="0"/>
              </a:spcBef>
              <a:spcAft>
                <a:spcPts val="0"/>
              </a:spcAft>
              <a:buClr>
                <a:schemeClr val="lt1"/>
              </a:buClr>
              <a:buSzPts val="3600"/>
              <a:buNone/>
              <a:defRPr sz="3600">
                <a:solidFill>
                  <a:schemeClr val="lt1"/>
                </a:solidFill>
              </a:defRPr>
            </a:lvl8pPr>
            <a:lvl9pPr lvl="8" algn="ctr" rtl="0">
              <a:spcBef>
                <a:spcPts val="0"/>
              </a:spcBef>
              <a:spcAft>
                <a:spcPts val="0"/>
              </a:spcAft>
              <a:buClr>
                <a:schemeClr val="lt1"/>
              </a:buClr>
              <a:buSzPts val="3600"/>
              <a:buNone/>
              <a:defRPr sz="3600">
                <a:solidFill>
                  <a:schemeClr val="lt1"/>
                </a:solidFill>
              </a:defRPr>
            </a:lvl9pPr>
          </a:lstStyle>
          <a:p>
            <a:endParaRPr/>
          </a:p>
        </p:txBody>
      </p:sp>
      <p:sp>
        <p:nvSpPr>
          <p:cNvPr id="19" name="Google Shape;19;p3"/>
          <p:cNvSpPr txBox="1">
            <a:spLocks noGrp="1"/>
          </p:cNvSpPr>
          <p:nvPr>
            <p:ph type="subTitle" idx="1"/>
          </p:nvPr>
        </p:nvSpPr>
        <p:spPr>
          <a:xfrm>
            <a:off x="714125" y="3331275"/>
            <a:ext cx="2610300" cy="622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600"/>
            </a:lvl1pPr>
            <a:lvl2pPr lvl="1" rtl="0">
              <a:lnSpc>
                <a:spcPct val="100000"/>
              </a:lnSpc>
              <a:spcBef>
                <a:spcPts val="0"/>
              </a:spcBef>
              <a:spcAft>
                <a:spcPts val="0"/>
              </a:spcAft>
              <a:buNone/>
              <a:defRPr sz="1600"/>
            </a:lvl2pPr>
            <a:lvl3pPr lvl="2" rtl="0">
              <a:lnSpc>
                <a:spcPct val="100000"/>
              </a:lnSpc>
              <a:spcBef>
                <a:spcPts val="0"/>
              </a:spcBef>
              <a:spcAft>
                <a:spcPts val="0"/>
              </a:spcAft>
              <a:buNone/>
              <a:defRPr sz="1600"/>
            </a:lvl3pPr>
            <a:lvl4pPr lvl="3" rtl="0">
              <a:lnSpc>
                <a:spcPct val="100000"/>
              </a:lnSpc>
              <a:spcBef>
                <a:spcPts val="0"/>
              </a:spcBef>
              <a:spcAft>
                <a:spcPts val="0"/>
              </a:spcAft>
              <a:buNone/>
              <a:defRPr sz="1600"/>
            </a:lvl4pPr>
            <a:lvl5pPr lvl="4" rtl="0">
              <a:lnSpc>
                <a:spcPct val="100000"/>
              </a:lnSpc>
              <a:spcBef>
                <a:spcPts val="0"/>
              </a:spcBef>
              <a:spcAft>
                <a:spcPts val="0"/>
              </a:spcAft>
              <a:buNone/>
              <a:defRPr sz="1600"/>
            </a:lvl5pPr>
            <a:lvl6pPr lvl="5" rtl="0">
              <a:lnSpc>
                <a:spcPct val="100000"/>
              </a:lnSpc>
              <a:spcBef>
                <a:spcPts val="0"/>
              </a:spcBef>
              <a:spcAft>
                <a:spcPts val="0"/>
              </a:spcAft>
              <a:buNone/>
              <a:defRPr sz="1600"/>
            </a:lvl6pPr>
            <a:lvl7pPr lvl="6" rtl="0">
              <a:lnSpc>
                <a:spcPct val="100000"/>
              </a:lnSpc>
              <a:spcBef>
                <a:spcPts val="0"/>
              </a:spcBef>
              <a:spcAft>
                <a:spcPts val="0"/>
              </a:spcAft>
              <a:buNone/>
              <a:defRPr sz="1600"/>
            </a:lvl7pPr>
            <a:lvl8pPr lvl="7" rtl="0">
              <a:lnSpc>
                <a:spcPct val="100000"/>
              </a:lnSpc>
              <a:spcBef>
                <a:spcPts val="0"/>
              </a:spcBef>
              <a:spcAft>
                <a:spcPts val="0"/>
              </a:spcAft>
              <a:buNone/>
              <a:defRPr sz="1600"/>
            </a:lvl8pPr>
            <a:lvl9pPr lvl="8" rtl="0">
              <a:lnSpc>
                <a:spcPct val="100000"/>
              </a:lnSpc>
              <a:spcBef>
                <a:spcPts val="0"/>
              </a:spcBef>
              <a:spcAft>
                <a:spcPts val="0"/>
              </a:spcAft>
              <a:buNone/>
              <a:defRPr sz="16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solidFill>
          <a:schemeClr val="lt2"/>
        </a:solidFill>
        <a:effectLst/>
      </p:bgPr>
    </p:bg>
    <p:spTree>
      <p:nvGrpSpPr>
        <p:cNvPr id="1" name="Shape 20"/>
        <p:cNvGrpSpPr/>
        <p:nvPr/>
      </p:nvGrpSpPr>
      <p:grpSpPr>
        <a:xfrm>
          <a:off x="0" y="0"/>
          <a:ext cx="0" cy="0"/>
          <a:chOff x="0" y="0"/>
          <a:chExt cx="0" cy="0"/>
        </a:xfrm>
      </p:grpSpPr>
      <p:pic>
        <p:nvPicPr>
          <p:cNvPr id="21" name="Google Shape;21;p4"/>
          <p:cNvPicPr preferRelativeResize="0"/>
          <p:nvPr/>
        </p:nvPicPr>
        <p:blipFill>
          <a:blip r:embed="rId2">
            <a:alphaModFix amt="75000"/>
          </a:blip>
          <a:stretch>
            <a:fillRect/>
          </a:stretch>
        </p:blipFill>
        <p:spPr>
          <a:xfrm>
            <a:off x="0" y="0"/>
            <a:ext cx="2060450" cy="1984276"/>
          </a:xfrm>
          <a:prstGeom prst="rect">
            <a:avLst/>
          </a:prstGeom>
          <a:noFill/>
          <a:ln>
            <a:noFill/>
          </a:ln>
        </p:spPr>
      </p:pic>
      <p:pic>
        <p:nvPicPr>
          <p:cNvPr id="22" name="Google Shape;22;p4"/>
          <p:cNvPicPr preferRelativeResize="0"/>
          <p:nvPr/>
        </p:nvPicPr>
        <p:blipFill>
          <a:blip r:embed="rId2">
            <a:alphaModFix amt="75000"/>
          </a:blip>
          <a:stretch>
            <a:fillRect/>
          </a:stretch>
        </p:blipFill>
        <p:spPr>
          <a:xfrm rot="10800000">
            <a:off x="7083550" y="3159225"/>
            <a:ext cx="2060450" cy="1984276"/>
          </a:xfrm>
          <a:prstGeom prst="rect">
            <a:avLst/>
          </a:prstGeom>
          <a:noFill/>
          <a:ln>
            <a:noFill/>
          </a:ln>
        </p:spPr>
      </p:pic>
      <p:sp>
        <p:nvSpPr>
          <p:cNvPr id="23" name="Google Shape;23;p4"/>
          <p:cNvSpPr txBox="1">
            <a:spLocks noGrp="1"/>
          </p:cNvSpPr>
          <p:nvPr>
            <p:ph type="title"/>
          </p:nvPr>
        </p:nvSpPr>
        <p:spPr>
          <a:xfrm>
            <a:off x="714125" y="543950"/>
            <a:ext cx="7716000" cy="368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400"/>
              <a:buNone/>
              <a:defRPr sz="3000"/>
            </a:lvl1pPr>
            <a:lvl2pPr lvl="1" algn="ctr" rtl="0">
              <a:spcBef>
                <a:spcPts val="0"/>
              </a:spcBef>
              <a:spcAft>
                <a:spcPts val="0"/>
              </a:spcAft>
              <a:buClr>
                <a:schemeClr val="lt1"/>
              </a:buClr>
              <a:buSzPts val="3600"/>
              <a:buNone/>
              <a:defRPr sz="3600">
                <a:solidFill>
                  <a:schemeClr val="lt1"/>
                </a:solidFill>
              </a:defRPr>
            </a:lvl2pPr>
            <a:lvl3pPr lvl="2" algn="ctr" rtl="0">
              <a:spcBef>
                <a:spcPts val="0"/>
              </a:spcBef>
              <a:spcAft>
                <a:spcPts val="0"/>
              </a:spcAft>
              <a:buClr>
                <a:schemeClr val="lt1"/>
              </a:buClr>
              <a:buSzPts val="3600"/>
              <a:buNone/>
              <a:defRPr sz="3600">
                <a:solidFill>
                  <a:schemeClr val="lt1"/>
                </a:solidFill>
              </a:defRPr>
            </a:lvl3pPr>
            <a:lvl4pPr lvl="3" algn="ctr" rtl="0">
              <a:spcBef>
                <a:spcPts val="0"/>
              </a:spcBef>
              <a:spcAft>
                <a:spcPts val="0"/>
              </a:spcAft>
              <a:buClr>
                <a:schemeClr val="lt1"/>
              </a:buClr>
              <a:buSzPts val="3600"/>
              <a:buNone/>
              <a:defRPr sz="3600">
                <a:solidFill>
                  <a:schemeClr val="lt1"/>
                </a:solidFill>
              </a:defRPr>
            </a:lvl4pPr>
            <a:lvl5pPr lvl="4" algn="ctr" rtl="0">
              <a:spcBef>
                <a:spcPts val="0"/>
              </a:spcBef>
              <a:spcAft>
                <a:spcPts val="0"/>
              </a:spcAft>
              <a:buClr>
                <a:schemeClr val="lt1"/>
              </a:buClr>
              <a:buSzPts val="3600"/>
              <a:buNone/>
              <a:defRPr sz="3600">
                <a:solidFill>
                  <a:schemeClr val="lt1"/>
                </a:solidFill>
              </a:defRPr>
            </a:lvl5pPr>
            <a:lvl6pPr lvl="5" algn="ctr" rtl="0">
              <a:spcBef>
                <a:spcPts val="0"/>
              </a:spcBef>
              <a:spcAft>
                <a:spcPts val="0"/>
              </a:spcAft>
              <a:buClr>
                <a:schemeClr val="lt1"/>
              </a:buClr>
              <a:buSzPts val="3600"/>
              <a:buNone/>
              <a:defRPr sz="3600">
                <a:solidFill>
                  <a:schemeClr val="lt1"/>
                </a:solidFill>
              </a:defRPr>
            </a:lvl6pPr>
            <a:lvl7pPr lvl="6" algn="ctr" rtl="0">
              <a:spcBef>
                <a:spcPts val="0"/>
              </a:spcBef>
              <a:spcAft>
                <a:spcPts val="0"/>
              </a:spcAft>
              <a:buClr>
                <a:schemeClr val="lt1"/>
              </a:buClr>
              <a:buSzPts val="3600"/>
              <a:buNone/>
              <a:defRPr sz="3600">
                <a:solidFill>
                  <a:schemeClr val="lt1"/>
                </a:solidFill>
              </a:defRPr>
            </a:lvl7pPr>
            <a:lvl8pPr lvl="7" algn="ctr" rtl="0">
              <a:spcBef>
                <a:spcPts val="0"/>
              </a:spcBef>
              <a:spcAft>
                <a:spcPts val="0"/>
              </a:spcAft>
              <a:buClr>
                <a:schemeClr val="lt1"/>
              </a:buClr>
              <a:buSzPts val="3600"/>
              <a:buNone/>
              <a:defRPr sz="3600">
                <a:solidFill>
                  <a:schemeClr val="lt1"/>
                </a:solidFill>
              </a:defRPr>
            </a:lvl8pPr>
            <a:lvl9pPr lvl="8" algn="ctr" rtl="0">
              <a:spcBef>
                <a:spcPts val="0"/>
              </a:spcBef>
              <a:spcAft>
                <a:spcPts val="0"/>
              </a:spcAft>
              <a:buClr>
                <a:schemeClr val="lt1"/>
              </a:buClr>
              <a:buSzPts val="3600"/>
              <a:buNone/>
              <a:defRPr sz="3600">
                <a:solidFill>
                  <a:schemeClr val="lt1"/>
                </a:solidFill>
              </a:defRPr>
            </a:lvl9pPr>
          </a:lstStyle>
          <a:p>
            <a:endParaRPr/>
          </a:p>
        </p:txBody>
      </p:sp>
      <p:sp>
        <p:nvSpPr>
          <p:cNvPr id="24" name="Google Shape;24;p4"/>
          <p:cNvSpPr txBox="1">
            <a:spLocks noGrp="1"/>
          </p:cNvSpPr>
          <p:nvPr>
            <p:ph type="body" idx="1"/>
          </p:nvPr>
        </p:nvSpPr>
        <p:spPr>
          <a:xfrm>
            <a:off x="714000" y="1064375"/>
            <a:ext cx="7716000" cy="32136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Font typeface="Abel"/>
              <a:buChar char="●"/>
              <a:defRPr sz="1300"/>
            </a:lvl1pPr>
            <a:lvl2pPr marL="914400" lvl="1" indent="-311150" rtl="0">
              <a:spcBef>
                <a:spcPts val="1600"/>
              </a:spcBef>
              <a:spcAft>
                <a:spcPts val="0"/>
              </a:spcAft>
              <a:buSzPts val="1300"/>
              <a:buFont typeface="Roboto Condensed Light"/>
              <a:buChar char="○"/>
              <a:defRPr sz="1300"/>
            </a:lvl2pPr>
            <a:lvl3pPr marL="1371600" lvl="2" indent="-311150" rtl="0">
              <a:spcBef>
                <a:spcPts val="1600"/>
              </a:spcBef>
              <a:spcAft>
                <a:spcPts val="0"/>
              </a:spcAft>
              <a:buSzPts val="1300"/>
              <a:buFont typeface="Roboto Condensed Light"/>
              <a:buChar char="■"/>
              <a:defRPr sz="1300"/>
            </a:lvl3pPr>
            <a:lvl4pPr marL="1828800" lvl="3" indent="-311150" rtl="0">
              <a:spcBef>
                <a:spcPts val="1600"/>
              </a:spcBef>
              <a:spcAft>
                <a:spcPts val="0"/>
              </a:spcAft>
              <a:buSzPts val="1300"/>
              <a:buFont typeface="Roboto Condensed Light"/>
              <a:buChar char="●"/>
              <a:defRPr sz="1300"/>
            </a:lvl4pPr>
            <a:lvl5pPr marL="2286000" lvl="4" indent="-311150" rtl="0">
              <a:spcBef>
                <a:spcPts val="1600"/>
              </a:spcBef>
              <a:spcAft>
                <a:spcPts val="0"/>
              </a:spcAft>
              <a:buSzPts val="1300"/>
              <a:buFont typeface="Roboto Condensed Light"/>
              <a:buChar char="○"/>
              <a:defRPr sz="1300"/>
            </a:lvl5pPr>
            <a:lvl6pPr marL="2743200" lvl="5" indent="-311150" rtl="0">
              <a:spcBef>
                <a:spcPts val="1600"/>
              </a:spcBef>
              <a:spcAft>
                <a:spcPts val="0"/>
              </a:spcAft>
              <a:buSzPts val="1300"/>
              <a:buFont typeface="Roboto Condensed Light"/>
              <a:buChar char="■"/>
              <a:defRPr sz="1300"/>
            </a:lvl6pPr>
            <a:lvl7pPr marL="3200400" lvl="6" indent="-311150" rtl="0">
              <a:spcBef>
                <a:spcPts val="1600"/>
              </a:spcBef>
              <a:spcAft>
                <a:spcPts val="0"/>
              </a:spcAft>
              <a:buSzPts val="1300"/>
              <a:buFont typeface="Roboto Condensed Light"/>
              <a:buChar char="●"/>
              <a:defRPr sz="1300"/>
            </a:lvl7pPr>
            <a:lvl8pPr marL="3657600" lvl="7" indent="-311150" rtl="0">
              <a:spcBef>
                <a:spcPts val="1600"/>
              </a:spcBef>
              <a:spcAft>
                <a:spcPts val="0"/>
              </a:spcAft>
              <a:buSzPts val="1300"/>
              <a:buFont typeface="Roboto Condensed Light"/>
              <a:buChar char="○"/>
              <a:defRPr sz="1300"/>
            </a:lvl8pPr>
            <a:lvl9pPr marL="4114800" lvl="8" indent="-311150" rtl="0">
              <a:spcBef>
                <a:spcPts val="1600"/>
              </a:spcBef>
              <a:spcAft>
                <a:spcPts val="1600"/>
              </a:spcAft>
              <a:buSzPts val="1300"/>
              <a:buFont typeface="Roboto Condensed Light"/>
              <a:buChar char="■"/>
              <a:defRPr sz="1300"/>
            </a:lvl9pPr>
          </a:lstStyle>
          <a:p>
            <a:endParaRPr/>
          </a:p>
        </p:txBody>
      </p:sp>
      <p:sp>
        <p:nvSpPr>
          <p:cNvPr id="25" name="Google Shape;25;p4"/>
          <p:cNvSpPr/>
          <p:nvPr/>
        </p:nvSpPr>
        <p:spPr>
          <a:xfrm>
            <a:off x="226985" y="206940"/>
            <a:ext cx="8690031" cy="4729620"/>
          </a:xfrm>
          <a:custGeom>
            <a:avLst/>
            <a:gdLst/>
            <a:ahLst/>
            <a:cxnLst/>
            <a:rect l="l" t="t" r="r" b="b"/>
            <a:pathLst>
              <a:path w="284476" h="182031" fill="none" extrusionOk="0">
                <a:moveTo>
                  <a:pt x="284476" y="174380"/>
                </a:moveTo>
                <a:lnTo>
                  <a:pt x="284476" y="7619"/>
                </a:lnTo>
                <a:cubicBezTo>
                  <a:pt x="280258" y="7619"/>
                  <a:pt x="276824" y="4219"/>
                  <a:pt x="276824" y="1"/>
                </a:cubicBezTo>
                <a:lnTo>
                  <a:pt x="7620" y="1"/>
                </a:lnTo>
                <a:cubicBezTo>
                  <a:pt x="7620" y="4219"/>
                  <a:pt x="4219" y="7619"/>
                  <a:pt x="1" y="7619"/>
                </a:cubicBezTo>
                <a:lnTo>
                  <a:pt x="1" y="174380"/>
                </a:lnTo>
                <a:cubicBezTo>
                  <a:pt x="4219" y="174380"/>
                  <a:pt x="7620" y="177780"/>
                  <a:pt x="7620" y="182031"/>
                </a:cubicBezTo>
                <a:lnTo>
                  <a:pt x="276824" y="182031"/>
                </a:lnTo>
                <a:cubicBezTo>
                  <a:pt x="276824" y="177780"/>
                  <a:pt x="280258" y="174380"/>
                  <a:pt x="284476" y="174380"/>
                </a:cubicBezTo>
                <a:close/>
              </a:path>
            </a:pathLst>
          </a:custGeom>
          <a:noFill/>
          <a:ln w="2697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solidFill>
          <a:schemeClr val="lt2"/>
        </a:solidFill>
        <a:effectLst/>
      </p:bgPr>
    </p:bg>
    <p:spTree>
      <p:nvGrpSpPr>
        <p:cNvPr id="1" name="Shape 26"/>
        <p:cNvGrpSpPr/>
        <p:nvPr/>
      </p:nvGrpSpPr>
      <p:grpSpPr>
        <a:xfrm>
          <a:off x="0" y="0"/>
          <a:ext cx="0" cy="0"/>
          <a:chOff x="0" y="0"/>
          <a:chExt cx="0" cy="0"/>
        </a:xfrm>
      </p:grpSpPr>
      <p:pic>
        <p:nvPicPr>
          <p:cNvPr id="27" name="Google Shape;27;p5"/>
          <p:cNvPicPr preferRelativeResize="0"/>
          <p:nvPr/>
        </p:nvPicPr>
        <p:blipFill>
          <a:blip r:embed="rId2">
            <a:alphaModFix amt="35000"/>
          </a:blip>
          <a:stretch>
            <a:fillRect/>
          </a:stretch>
        </p:blipFill>
        <p:spPr>
          <a:xfrm>
            <a:off x="1176338" y="1157288"/>
            <a:ext cx="6791325" cy="2828925"/>
          </a:xfrm>
          <a:prstGeom prst="rect">
            <a:avLst/>
          </a:prstGeom>
          <a:noFill/>
          <a:ln>
            <a:noFill/>
          </a:ln>
        </p:spPr>
      </p:pic>
      <p:sp>
        <p:nvSpPr>
          <p:cNvPr id="28" name="Google Shape;28;p5"/>
          <p:cNvSpPr txBox="1">
            <a:spLocks noGrp="1"/>
          </p:cNvSpPr>
          <p:nvPr>
            <p:ph type="subTitle" idx="1"/>
          </p:nvPr>
        </p:nvSpPr>
        <p:spPr>
          <a:xfrm>
            <a:off x="1660981" y="2924247"/>
            <a:ext cx="2377500" cy="7131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1400"/>
            </a:lvl1pPr>
            <a:lvl2pPr lvl="1" algn="ctr" rtl="0">
              <a:spcBef>
                <a:spcPts val="0"/>
              </a:spcBef>
              <a:spcAft>
                <a:spcPts val="0"/>
              </a:spcAft>
              <a:buNone/>
              <a:defRPr sz="1400"/>
            </a:lvl2pPr>
            <a:lvl3pPr lvl="2" algn="ctr" rtl="0">
              <a:spcBef>
                <a:spcPts val="0"/>
              </a:spcBef>
              <a:spcAft>
                <a:spcPts val="0"/>
              </a:spcAft>
              <a:buNone/>
              <a:defRPr sz="1400"/>
            </a:lvl3pPr>
            <a:lvl4pPr lvl="3" algn="ctr" rtl="0">
              <a:spcBef>
                <a:spcPts val="0"/>
              </a:spcBef>
              <a:spcAft>
                <a:spcPts val="0"/>
              </a:spcAft>
              <a:buNone/>
              <a:defRPr sz="1400"/>
            </a:lvl4pPr>
            <a:lvl5pPr lvl="4" algn="ctr" rtl="0">
              <a:spcBef>
                <a:spcPts val="0"/>
              </a:spcBef>
              <a:spcAft>
                <a:spcPts val="0"/>
              </a:spcAft>
              <a:buNone/>
              <a:defRPr sz="1400"/>
            </a:lvl5pPr>
            <a:lvl6pPr lvl="5" algn="ctr" rtl="0">
              <a:spcBef>
                <a:spcPts val="0"/>
              </a:spcBef>
              <a:spcAft>
                <a:spcPts val="0"/>
              </a:spcAft>
              <a:buNone/>
              <a:defRPr sz="1400"/>
            </a:lvl6pPr>
            <a:lvl7pPr lvl="6" algn="ctr" rtl="0">
              <a:spcBef>
                <a:spcPts val="0"/>
              </a:spcBef>
              <a:spcAft>
                <a:spcPts val="0"/>
              </a:spcAft>
              <a:buNone/>
              <a:defRPr sz="1400"/>
            </a:lvl7pPr>
            <a:lvl8pPr lvl="7" algn="ctr" rtl="0">
              <a:spcBef>
                <a:spcPts val="0"/>
              </a:spcBef>
              <a:spcAft>
                <a:spcPts val="0"/>
              </a:spcAft>
              <a:buNone/>
              <a:defRPr sz="1400"/>
            </a:lvl8pPr>
            <a:lvl9pPr lvl="8" algn="ctr" rtl="0">
              <a:spcBef>
                <a:spcPts val="0"/>
              </a:spcBef>
              <a:spcAft>
                <a:spcPts val="0"/>
              </a:spcAft>
              <a:buNone/>
              <a:defRPr sz="1400"/>
            </a:lvl9pPr>
          </a:lstStyle>
          <a:p>
            <a:endParaRPr/>
          </a:p>
        </p:txBody>
      </p:sp>
      <p:sp>
        <p:nvSpPr>
          <p:cNvPr id="29" name="Google Shape;29;p5"/>
          <p:cNvSpPr txBox="1">
            <a:spLocks noGrp="1"/>
          </p:cNvSpPr>
          <p:nvPr>
            <p:ph type="subTitle" idx="2"/>
          </p:nvPr>
        </p:nvSpPr>
        <p:spPr>
          <a:xfrm>
            <a:off x="5105519" y="2924247"/>
            <a:ext cx="2377500" cy="7131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1400"/>
            </a:lvl1pPr>
            <a:lvl2pPr lvl="1" algn="ctr" rtl="0">
              <a:spcBef>
                <a:spcPts val="0"/>
              </a:spcBef>
              <a:spcAft>
                <a:spcPts val="0"/>
              </a:spcAft>
              <a:buNone/>
              <a:defRPr sz="1400"/>
            </a:lvl2pPr>
            <a:lvl3pPr lvl="2" algn="ctr" rtl="0">
              <a:spcBef>
                <a:spcPts val="0"/>
              </a:spcBef>
              <a:spcAft>
                <a:spcPts val="0"/>
              </a:spcAft>
              <a:buNone/>
              <a:defRPr sz="1400"/>
            </a:lvl3pPr>
            <a:lvl4pPr lvl="3" algn="ctr" rtl="0">
              <a:spcBef>
                <a:spcPts val="0"/>
              </a:spcBef>
              <a:spcAft>
                <a:spcPts val="0"/>
              </a:spcAft>
              <a:buNone/>
              <a:defRPr sz="1400"/>
            </a:lvl4pPr>
            <a:lvl5pPr lvl="4" algn="ctr" rtl="0">
              <a:spcBef>
                <a:spcPts val="0"/>
              </a:spcBef>
              <a:spcAft>
                <a:spcPts val="0"/>
              </a:spcAft>
              <a:buNone/>
              <a:defRPr sz="1400"/>
            </a:lvl5pPr>
            <a:lvl6pPr lvl="5" algn="ctr" rtl="0">
              <a:spcBef>
                <a:spcPts val="0"/>
              </a:spcBef>
              <a:spcAft>
                <a:spcPts val="0"/>
              </a:spcAft>
              <a:buNone/>
              <a:defRPr sz="1400"/>
            </a:lvl6pPr>
            <a:lvl7pPr lvl="6" algn="ctr" rtl="0">
              <a:spcBef>
                <a:spcPts val="0"/>
              </a:spcBef>
              <a:spcAft>
                <a:spcPts val="0"/>
              </a:spcAft>
              <a:buNone/>
              <a:defRPr sz="1400"/>
            </a:lvl7pPr>
            <a:lvl8pPr lvl="7" algn="ctr" rtl="0">
              <a:spcBef>
                <a:spcPts val="0"/>
              </a:spcBef>
              <a:spcAft>
                <a:spcPts val="0"/>
              </a:spcAft>
              <a:buNone/>
              <a:defRPr sz="1400"/>
            </a:lvl8pPr>
            <a:lvl9pPr lvl="8" algn="ctr" rtl="0">
              <a:spcBef>
                <a:spcPts val="0"/>
              </a:spcBef>
              <a:spcAft>
                <a:spcPts val="0"/>
              </a:spcAft>
              <a:buNone/>
              <a:defRPr sz="1400"/>
            </a:lvl9pPr>
          </a:lstStyle>
          <a:p>
            <a:endParaRPr/>
          </a:p>
        </p:txBody>
      </p:sp>
      <p:sp>
        <p:nvSpPr>
          <p:cNvPr id="30" name="Google Shape;30;p5"/>
          <p:cNvSpPr txBox="1">
            <a:spLocks noGrp="1"/>
          </p:cNvSpPr>
          <p:nvPr>
            <p:ph type="title"/>
          </p:nvPr>
        </p:nvSpPr>
        <p:spPr>
          <a:xfrm>
            <a:off x="1949731" y="2481147"/>
            <a:ext cx="1800000" cy="365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1800"/>
              <a:buNone/>
              <a:defRPr sz="2000"/>
            </a:lvl1pPr>
            <a:lvl2pPr lvl="1" algn="ctr" rtl="0">
              <a:spcBef>
                <a:spcPts val="0"/>
              </a:spcBef>
              <a:spcAft>
                <a:spcPts val="0"/>
              </a:spcAft>
              <a:buClr>
                <a:schemeClr val="accent2"/>
              </a:buClr>
              <a:buSzPts val="3600"/>
              <a:buNone/>
              <a:defRPr sz="3600">
                <a:solidFill>
                  <a:schemeClr val="accent2"/>
                </a:solidFill>
              </a:defRPr>
            </a:lvl2pPr>
            <a:lvl3pPr lvl="2" algn="ctr" rtl="0">
              <a:spcBef>
                <a:spcPts val="0"/>
              </a:spcBef>
              <a:spcAft>
                <a:spcPts val="0"/>
              </a:spcAft>
              <a:buClr>
                <a:schemeClr val="accent2"/>
              </a:buClr>
              <a:buSzPts val="3600"/>
              <a:buNone/>
              <a:defRPr sz="3600">
                <a:solidFill>
                  <a:schemeClr val="accent2"/>
                </a:solidFill>
              </a:defRPr>
            </a:lvl3pPr>
            <a:lvl4pPr lvl="3" algn="ctr" rtl="0">
              <a:spcBef>
                <a:spcPts val="0"/>
              </a:spcBef>
              <a:spcAft>
                <a:spcPts val="0"/>
              </a:spcAft>
              <a:buClr>
                <a:schemeClr val="accent2"/>
              </a:buClr>
              <a:buSzPts val="3600"/>
              <a:buNone/>
              <a:defRPr sz="3600">
                <a:solidFill>
                  <a:schemeClr val="accent2"/>
                </a:solidFill>
              </a:defRPr>
            </a:lvl4pPr>
            <a:lvl5pPr lvl="4" algn="ctr" rtl="0">
              <a:spcBef>
                <a:spcPts val="0"/>
              </a:spcBef>
              <a:spcAft>
                <a:spcPts val="0"/>
              </a:spcAft>
              <a:buClr>
                <a:schemeClr val="accent2"/>
              </a:buClr>
              <a:buSzPts val="3600"/>
              <a:buNone/>
              <a:defRPr sz="3600">
                <a:solidFill>
                  <a:schemeClr val="accent2"/>
                </a:solidFill>
              </a:defRPr>
            </a:lvl5pPr>
            <a:lvl6pPr lvl="5" algn="ctr" rtl="0">
              <a:spcBef>
                <a:spcPts val="0"/>
              </a:spcBef>
              <a:spcAft>
                <a:spcPts val="0"/>
              </a:spcAft>
              <a:buClr>
                <a:schemeClr val="accent2"/>
              </a:buClr>
              <a:buSzPts val="3600"/>
              <a:buNone/>
              <a:defRPr sz="3600">
                <a:solidFill>
                  <a:schemeClr val="accent2"/>
                </a:solidFill>
              </a:defRPr>
            </a:lvl6pPr>
            <a:lvl7pPr lvl="6" algn="ctr" rtl="0">
              <a:spcBef>
                <a:spcPts val="0"/>
              </a:spcBef>
              <a:spcAft>
                <a:spcPts val="0"/>
              </a:spcAft>
              <a:buClr>
                <a:schemeClr val="accent2"/>
              </a:buClr>
              <a:buSzPts val="3600"/>
              <a:buNone/>
              <a:defRPr sz="3600">
                <a:solidFill>
                  <a:schemeClr val="accent2"/>
                </a:solidFill>
              </a:defRPr>
            </a:lvl7pPr>
            <a:lvl8pPr lvl="7" algn="ctr" rtl="0">
              <a:spcBef>
                <a:spcPts val="0"/>
              </a:spcBef>
              <a:spcAft>
                <a:spcPts val="0"/>
              </a:spcAft>
              <a:buClr>
                <a:schemeClr val="accent2"/>
              </a:buClr>
              <a:buSzPts val="3600"/>
              <a:buNone/>
              <a:defRPr sz="3600">
                <a:solidFill>
                  <a:schemeClr val="accent2"/>
                </a:solidFill>
              </a:defRPr>
            </a:lvl8pPr>
            <a:lvl9pPr lvl="8" algn="ctr" rtl="0">
              <a:spcBef>
                <a:spcPts val="0"/>
              </a:spcBef>
              <a:spcAft>
                <a:spcPts val="0"/>
              </a:spcAft>
              <a:buClr>
                <a:schemeClr val="accent2"/>
              </a:buClr>
              <a:buSzPts val="3600"/>
              <a:buNone/>
              <a:defRPr sz="3600">
                <a:solidFill>
                  <a:schemeClr val="accent2"/>
                </a:solidFill>
              </a:defRPr>
            </a:lvl9pPr>
          </a:lstStyle>
          <a:p>
            <a:endParaRPr/>
          </a:p>
        </p:txBody>
      </p:sp>
      <p:sp>
        <p:nvSpPr>
          <p:cNvPr id="31" name="Google Shape;31;p5"/>
          <p:cNvSpPr txBox="1">
            <a:spLocks noGrp="1"/>
          </p:cNvSpPr>
          <p:nvPr>
            <p:ph type="title" idx="3"/>
          </p:nvPr>
        </p:nvSpPr>
        <p:spPr>
          <a:xfrm>
            <a:off x="5394269" y="2481147"/>
            <a:ext cx="1800000" cy="365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1800"/>
              <a:buNone/>
              <a:defRPr sz="2000"/>
            </a:lvl1pPr>
            <a:lvl2pPr lvl="1" algn="ctr" rtl="0">
              <a:spcBef>
                <a:spcPts val="0"/>
              </a:spcBef>
              <a:spcAft>
                <a:spcPts val="0"/>
              </a:spcAft>
              <a:buClr>
                <a:schemeClr val="accent2"/>
              </a:buClr>
              <a:buSzPts val="3600"/>
              <a:buNone/>
              <a:defRPr sz="3600">
                <a:solidFill>
                  <a:schemeClr val="accent2"/>
                </a:solidFill>
              </a:defRPr>
            </a:lvl2pPr>
            <a:lvl3pPr lvl="2" algn="ctr" rtl="0">
              <a:spcBef>
                <a:spcPts val="0"/>
              </a:spcBef>
              <a:spcAft>
                <a:spcPts val="0"/>
              </a:spcAft>
              <a:buClr>
                <a:schemeClr val="accent2"/>
              </a:buClr>
              <a:buSzPts val="3600"/>
              <a:buNone/>
              <a:defRPr sz="3600">
                <a:solidFill>
                  <a:schemeClr val="accent2"/>
                </a:solidFill>
              </a:defRPr>
            </a:lvl3pPr>
            <a:lvl4pPr lvl="3" algn="ctr" rtl="0">
              <a:spcBef>
                <a:spcPts val="0"/>
              </a:spcBef>
              <a:spcAft>
                <a:spcPts val="0"/>
              </a:spcAft>
              <a:buClr>
                <a:schemeClr val="accent2"/>
              </a:buClr>
              <a:buSzPts val="3600"/>
              <a:buNone/>
              <a:defRPr sz="3600">
                <a:solidFill>
                  <a:schemeClr val="accent2"/>
                </a:solidFill>
              </a:defRPr>
            </a:lvl4pPr>
            <a:lvl5pPr lvl="4" algn="ctr" rtl="0">
              <a:spcBef>
                <a:spcPts val="0"/>
              </a:spcBef>
              <a:spcAft>
                <a:spcPts val="0"/>
              </a:spcAft>
              <a:buClr>
                <a:schemeClr val="accent2"/>
              </a:buClr>
              <a:buSzPts val="3600"/>
              <a:buNone/>
              <a:defRPr sz="3600">
                <a:solidFill>
                  <a:schemeClr val="accent2"/>
                </a:solidFill>
              </a:defRPr>
            </a:lvl5pPr>
            <a:lvl6pPr lvl="5" algn="ctr" rtl="0">
              <a:spcBef>
                <a:spcPts val="0"/>
              </a:spcBef>
              <a:spcAft>
                <a:spcPts val="0"/>
              </a:spcAft>
              <a:buClr>
                <a:schemeClr val="accent2"/>
              </a:buClr>
              <a:buSzPts val="3600"/>
              <a:buNone/>
              <a:defRPr sz="3600">
                <a:solidFill>
                  <a:schemeClr val="accent2"/>
                </a:solidFill>
              </a:defRPr>
            </a:lvl6pPr>
            <a:lvl7pPr lvl="6" algn="ctr" rtl="0">
              <a:spcBef>
                <a:spcPts val="0"/>
              </a:spcBef>
              <a:spcAft>
                <a:spcPts val="0"/>
              </a:spcAft>
              <a:buClr>
                <a:schemeClr val="accent2"/>
              </a:buClr>
              <a:buSzPts val="3600"/>
              <a:buNone/>
              <a:defRPr sz="3600">
                <a:solidFill>
                  <a:schemeClr val="accent2"/>
                </a:solidFill>
              </a:defRPr>
            </a:lvl7pPr>
            <a:lvl8pPr lvl="7" algn="ctr" rtl="0">
              <a:spcBef>
                <a:spcPts val="0"/>
              </a:spcBef>
              <a:spcAft>
                <a:spcPts val="0"/>
              </a:spcAft>
              <a:buClr>
                <a:schemeClr val="accent2"/>
              </a:buClr>
              <a:buSzPts val="3600"/>
              <a:buNone/>
              <a:defRPr sz="3600">
                <a:solidFill>
                  <a:schemeClr val="accent2"/>
                </a:solidFill>
              </a:defRPr>
            </a:lvl8pPr>
            <a:lvl9pPr lvl="8" algn="ctr" rtl="0">
              <a:spcBef>
                <a:spcPts val="0"/>
              </a:spcBef>
              <a:spcAft>
                <a:spcPts val="0"/>
              </a:spcAft>
              <a:buClr>
                <a:schemeClr val="accent2"/>
              </a:buClr>
              <a:buSzPts val="3600"/>
              <a:buNone/>
              <a:defRPr sz="3600">
                <a:solidFill>
                  <a:schemeClr val="accent2"/>
                </a:solidFill>
              </a:defRPr>
            </a:lvl9pPr>
          </a:lstStyle>
          <a:p>
            <a:endParaRPr/>
          </a:p>
        </p:txBody>
      </p:sp>
      <p:sp>
        <p:nvSpPr>
          <p:cNvPr id="32" name="Google Shape;32;p5"/>
          <p:cNvSpPr txBox="1">
            <a:spLocks noGrp="1"/>
          </p:cNvSpPr>
          <p:nvPr>
            <p:ph type="title" idx="4"/>
          </p:nvPr>
        </p:nvSpPr>
        <p:spPr>
          <a:xfrm>
            <a:off x="714125" y="546825"/>
            <a:ext cx="7715700" cy="365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2400"/>
              <a:buNone/>
              <a:defRPr sz="3000"/>
            </a:lvl1pPr>
            <a:lvl2pPr lvl="1" algn="ctr" rtl="0">
              <a:spcBef>
                <a:spcPts val="0"/>
              </a:spcBef>
              <a:spcAft>
                <a:spcPts val="0"/>
              </a:spcAft>
              <a:buClr>
                <a:schemeClr val="lt1"/>
              </a:buClr>
              <a:buSzPts val="3600"/>
              <a:buNone/>
              <a:defRPr sz="3600">
                <a:solidFill>
                  <a:schemeClr val="lt1"/>
                </a:solidFill>
              </a:defRPr>
            </a:lvl2pPr>
            <a:lvl3pPr lvl="2" algn="ctr" rtl="0">
              <a:spcBef>
                <a:spcPts val="0"/>
              </a:spcBef>
              <a:spcAft>
                <a:spcPts val="0"/>
              </a:spcAft>
              <a:buClr>
                <a:schemeClr val="lt1"/>
              </a:buClr>
              <a:buSzPts val="3600"/>
              <a:buNone/>
              <a:defRPr sz="3600">
                <a:solidFill>
                  <a:schemeClr val="lt1"/>
                </a:solidFill>
              </a:defRPr>
            </a:lvl3pPr>
            <a:lvl4pPr lvl="3" algn="ctr" rtl="0">
              <a:spcBef>
                <a:spcPts val="0"/>
              </a:spcBef>
              <a:spcAft>
                <a:spcPts val="0"/>
              </a:spcAft>
              <a:buClr>
                <a:schemeClr val="lt1"/>
              </a:buClr>
              <a:buSzPts val="3600"/>
              <a:buNone/>
              <a:defRPr sz="3600">
                <a:solidFill>
                  <a:schemeClr val="lt1"/>
                </a:solidFill>
              </a:defRPr>
            </a:lvl4pPr>
            <a:lvl5pPr lvl="4" algn="ctr" rtl="0">
              <a:spcBef>
                <a:spcPts val="0"/>
              </a:spcBef>
              <a:spcAft>
                <a:spcPts val="0"/>
              </a:spcAft>
              <a:buClr>
                <a:schemeClr val="lt1"/>
              </a:buClr>
              <a:buSzPts val="3600"/>
              <a:buNone/>
              <a:defRPr sz="3600">
                <a:solidFill>
                  <a:schemeClr val="lt1"/>
                </a:solidFill>
              </a:defRPr>
            </a:lvl5pPr>
            <a:lvl6pPr lvl="5" algn="ctr" rtl="0">
              <a:spcBef>
                <a:spcPts val="0"/>
              </a:spcBef>
              <a:spcAft>
                <a:spcPts val="0"/>
              </a:spcAft>
              <a:buClr>
                <a:schemeClr val="lt1"/>
              </a:buClr>
              <a:buSzPts val="3600"/>
              <a:buNone/>
              <a:defRPr sz="3600">
                <a:solidFill>
                  <a:schemeClr val="lt1"/>
                </a:solidFill>
              </a:defRPr>
            </a:lvl6pPr>
            <a:lvl7pPr lvl="6" algn="ctr" rtl="0">
              <a:spcBef>
                <a:spcPts val="0"/>
              </a:spcBef>
              <a:spcAft>
                <a:spcPts val="0"/>
              </a:spcAft>
              <a:buClr>
                <a:schemeClr val="lt1"/>
              </a:buClr>
              <a:buSzPts val="3600"/>
              <a:buNone/>
              <a:defRPr sz="3600">
                <a:solidFill>
                  <a:schemeClr val="lt1"/>
                </a:solidFill>
              </a:defRPr>
            </a:lvl7pPr>
            <a:lvl8pPr lvl="7" algn="ctr" rtl="0">
              <a:spcBef>
                <a:spcPts val="0"/>
              </a:spcBef>
              <a:spcAft>
                <a:spcPts val="0"/>
              </a:spcAft>
              <a:buClr>
                <a:schemeClr val="lt1"/>
              </a:buClr>
              <a:buSzPts val="3600"/>
              <a:buNone/>
              <a:defRPr sz="3600">
                <a:solidFill>
                  <a:schemeClr val="lt1"/>
                </a:solidFill>
              </a:defRPr>
            </a:lvl8pPr>
            <a:lvl9pPr lvl="8" algn="ctr" rtl="0">
              <a:spcBef>
                <a:spcPts val="0"/>
              </a:spcBef>
              <a:spcAft>
                <a:spcPts val="0"/>
              </a:spcAft>
              <a:buClr>
                <a:schemeClr val="lt1"/>
              </a:buClr>
              <a:buSzPts val="3600"/>
              <a:buNone/>
              <a:defRPr sz="3600">
                <a:solidFill>
                  <a:schemeClr val="lt1"/>
                </a:solidFill>
              </a:defRPr>
            </a:lvl9pPr>
          </a:lstStyle>
          <a:p>
            <a:endParaRPr/>
          </a:p>
        </p:txBody>
      </p:sp>
      <p:sp>
        <p:nvSpPr>
          <p:cNvPr id="33" name="Google Shape;33;p5"/>
          <p:cNvSpPr/>
          <p:nvPr/>
        </p:nvSpPr>
        <p:spPr>
          <a:xfrm flipH="1">
            <a:off x="226985" y="206940"/>
            <a:ext cx="8690031" cy="4729620"/>
          </a:xfrm>
          <a:custGeom>
            <a:avLst/>
            <a:gdLst/>
            <a:ahLst/>
            <a:cxnLst/>
            <a:rect l="l" t="t" r="r" b="b"/>
            <a:pathLst>
              <a:path w="284476" h="182031" fill="none" extrusionOk="0">
                <a:moveTo>
                  <a:pt x="284476" y="174380"/>
                </a:moveTo>
                <a:lnTo>
                  <a:pt x="284476" y="7619"/>
                </a:lnTo>
                <a:cubicBezTo>
                  <a:pt x="280258" y="7619"/>
                  <a:pt x="276824" y="4219"/>
                  <a:pt x="276824" y="1"/>
                </a:cubicBezTo>
                <a:lnTo>
                  <a:pt x="7620" y="1"/>
                </a:lnTo>
                <a:cubicBezTo>
                  <a:pt x="7620" y="4219"/>
                  <a:pt x="4219" y="7619"/>
                  <a:pt x="1" y="7619"/>
                </a:cubicBezTo>
                <a:lnTo>
                  <a:pt x="1" y="174380"/>
                </a:lnTo>
                <a:cubicBezTo>
                  <a:pt x="4219" y="174380"/>
                  <a:pt x="7620" y="177780"/>
                  <a:pt x="7620" y="182031"/>
                </a:cubicBezTo>
                <a:lnTo>
                  <a:pt x="276824" y="182031"/>
                </a:lnTo>
                <a:cubicBezTo>
                  <a:pt x="276824" y="177780"/>
                  <a:pt x="280258" y="174380"/>
                  <a:pt x="284476" y="174380"/>
                </a:cubicBezTo>
                <a:close/>
              </a:path>
            </a:pathLst>
          </a:custGeom>
          <a:noFill/>
          <a:ln w="2697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solidFill>
          <a:schemeClr val="lt2"/>
        </a:solidFill>
        <a:effectLst/>
      </p:bgPr>
    </p:bg>
    <p:spTree>
      <p:nvGrpSpPr>
        <p:cNvPr id="1" name="Shape 34"/>
        <p:cNvGrpSpPr/>
        <p:nvPr/>
      </p:nvGrpSpPr>
      <p:grpSpPr>
        <a:xfrm>
          <a:off x="0" y="0"/>
          <a:ext cx="0" cy="0"/>
          <a:chOff x="0" y="0"/>
          <a:chExt cx="0" cy="0"/>
        </a:xfrm>
      </p:grpSpPr>
      <p:pic>
        <p:nvPicPr>
          <p:cNvPr id="35" name="Google Shape;35;p6"/>
          <p:cNvPicPr preferRelativeResize="0"/>
          <p:nvPr/>
        </p:nvPicPr>
        <p:blipFill>
          <a:blip r:embed="rId2">
            <a:alphaModFix amt="75000"/>
          </a:blip>
          <a:stretch>
            <a:fillRect/>
          </a:stretch>
        </p:blipFill>
        <p:spPr>
          <a:xfrm>
            <a:off x="0" y="0"/>
            <a:ext cx="2060450" cy="1984276"/>
          </a:xfrm>
          <a:prstGeom prst="rect">
            <a:avLst/>
          </a:prstGeom>
          <a:noFill/>
          <a:ln>
            <a:noFill/>
          </a:ln>
        </p:spPr>
      </p:pic>
      <p:pic>
        <p:nvPicPr>
          <p:cNvPr id="36" name="Google Shape;36;p6"/>
          <p:cNvPicPr preferRelativeResize="0"/>
          <p:nvPr/>
        </p:nvPicPr>
        <p:blipFill>
          <a:blip r:embed="rId2">
            <a:alphaModFix amt="75000"/>
          </a:blip>
          <a:stretch>
            <a:fillRect/>
          </a:stretch>
        </p:blipFill>
        <p:spPr>
          <a:xfrm rot="10800000">
            <a:off x="7083550" y="3159225"/>
            <a:ext cx="2060450" cy="1984276"/>
          </a:xfrm>
          <a:prstGeom prst="rect">
            <a:avLst/>
          </a:prstGeom>
          <a:noFill/>
          <a:ln>
            <a:noFill/>
          </a:ln>
        </p:spPr>
      </p:pic>
      <p:sp>
        <p:nvSpPr>
          <p:cNvPr id="37" name="Google Shape;37;p6"/>
          <p:cNvSpPr txBox="1">
            <a:spLocks noGrp="1"/>
          </p:cNvSpPr>
          <p:nvPr>
            <p:ph type="title"/>
          </p:nvPr>
        </p:nvSpPr>
        <p:spPr>
          <a:xfrm>
            <a:off x="714125" y="546825"/>
            <a:ext cx="7716000" cy="365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3000"/>
            </a:lvl1pPr>
            <a:lvl2pPr lvl="1" algn="ctr" rtl="0">
              <a:spcBef>
                <a:spcPts val="0"/>
              </a:spcBef>
              <a:spcAft>
                <a:spcPts val="0"/>
              </a:spcAft>
              <a:buClr>
                <a:schemeClr val="lt1"/>
              </a:buClr>
              <a:buSzPts val="3600"/>
              <a:buNone/>
              <a:defRPr sz="3600">
                <a:solidFill>
                  <a:schemeClr val="lt1"/>
                </a:solidFill>
              </a:defRPr>
            </a:lvl2pPr>
            <a:lvl3pPr lvl="2" algn="ctr" rtl="0">
              <a:spcBef>
                <a:spcPts val="0"/>
              </a:spcBef>
              <a:spcAft>
                <a:spcPts val="0"/>
              </a:spcAft>
              <a:buClr>
                <a:schemeClr val="lt1"/>
              </a:buClr>
              <a:buSzPts val="3600"/>
              <a:buNone/>
              <a:defRPr sz="3600">
                <a:solidFill>
                  <a:schemeClr val="lt1"/>
                </a:solidFill>
              </a:defRPr>
            </a:lvl3pPr>
            <a:lvl4pPr lvl="3" algn="ctr" rtl="0">
              <a:spcBef>
                <a:spcPts val="0"/>
              </a:spcBef>
              <a:spcAft>
                <a:spcPts val="0"/>
              </a:spcAft>
              <a:buClr>
                <a:schemeClr val="lt1"/>
              </a:buClr>
              <a:buSzPts val="3600"/>
              <a:buNone/>
              <a:defRPr sz="3600">
                <a:solidFill>
                  <a:schemeClr val="lt1"/>
                </a:solidFill>
              </a:defRPr>
            </a:lvl4pPr>
            <a:lvl5pPr lvl="4" algn="ctr" rtl="0">
              <a:spcBef>
                <a:spcPts val="0"/>
              </a:spcBef>
              <a:spcAft>
                <a:spcPts val="0"/>
              </a:spcAft>
              <a:buClr>
                <a:schemeClr val="lt1"/>
              </a:buClr>
              <a:buSzPts val="3600"/>
              <a:buNone/>
              <a:defRPr sz="3600">
                <a:solidFill>
                  <a:schemeClr val="lt1"/>
                </a:solidFill>
              </a:defRPr>
            </a:lvl5pPr>
            <a:lvl6pPr lvl="5" algn="ctr" rtl="0">
              <a:spcBef>
                <a:spcPts val="0"/>
              </a:spcBef>
              <a:spcAft>
                <a:spcPts val="0"/>
              </a:spcAft>
              <a:buClr>
                <a:schemeClr val="lt1"/>
              </a:buClr>
              <a:buSzPts val="3600"/>
              <a:buNone/>
              <a:defRPr sz="3600">
                <a:solidFill>
                  <a:schemeClr val="lt1"/>
                </a:solidFill>
              </a:defRPr>
            </a:lvl6pPr>
            <a:lvl7pPr lvl="6" algn="ctr" rtl="0">
              <a:spcBef>
                <a:spcPts val="0"/>
              </a:spcBef>
              <a:spcAft>
                <a:spcPts val="0"/>
              </a:spcAft>
              <a:buClr>
                <a:schemeClr val="lt1"/>
              </a:buClr>
              <a:buSzPts val="3600"/>
              <a:buNone/>
              <a:defRPr sz="3600">
                <a:solidFill>
                  <a:schemeClr val="lt1"/>
                </a:solidFill>
              </a:defRPr>
            </a:lvl7pPr>
            <a:lvl8pPr lvl="7" algn="ctr" rtl="0">
              <a:spcBef>
                <a:spcPts val="0"/>
              </a:spcBef>
              <a:spcAft>
                <a:spcPts val="0"/>
              </a:spcAft>
              <a:buClr>
                <a:schemeClr val="lt1"/>
              </a:buClr>
              <a:buSzPts val="3600"/>
              <a:buNone/>
              <a:defRPr sz="3600">
                <a:solidFill>
                  <a:schemeClr val="lt1"/>
                </a:solidFill>
              </a:defRPr>
            </a:lvl8pPr>
            <a:lvl9pPr lvl="8" algn="ctr" rtl="0">
              <a:spcBef>
                <a:spcPts val="0"/>
              </a:spcBef>
              <a:spcAft>
                <a:spcPts val="0"/>
              </a:spcAft>
              <a:buClr>
                <a:schemeClr val="lt1"/>
              </a:buClr>
              <a:buSzPts val="3600"/>
              <a:buNone/>
              <a:defRPr sz="3600">
                <a:solidFill>
                  <a:schemeClr val="lt1"/>
                </a:solidFill>
              </a:defRPr>
            </a:lvl9pPr>
          </a:lstStyle>
          <a:p>
            <a:endParaRPr/>
          </a:p>
        </p:txBody>
      </p:sp>
      <p:sp>
        <p:nvSpPr>
          <p:cNvPr id="38" name="Google Shape;38;p6"/>
          <p:cNvSpPr/>
          <p:nvPr/>
        </p:nvSpPr>
        <p:spPr>
          <a:xfrm flipH="1">
            <a:off x="226985" y="206940"/>
            <a:ext cx="8690031" cy="4729620"/>
          </a:xfrm>
          <a:custGeom>
            <a:avLst/>
            <a:gdLst/>
            <a:ahLst/>
            <a:cxnLst/>
            <a:rect l="l" t="t" r="r" b="b"/>
            <a:pathLst>
              <a:path w="284476" h="182031" fill="none" extrusionOk="0">
                <a:moveTo>
                  <a:pt x="284476" y="174380"/>
                </a:moveTo>
                <a:lnTo>
                  <a:pt x="284476" y="7619"/>
                </a:lnTo>
                <a:cubicBezTo>
                  <a:pt x="280258" y="7619"/>
                  <a:pt x="276824" y="4219"/>
                  <a:pt x="276824" y="1"/>
                </a:cubicBezTo>
                <a:lnTo>
                  <a:pt x="7620" y="1"/>
                </a:lnTo>
                <a:cubicBezTo>
                  <a:pt x="7620" y="4219"/>
                  <a:pt x="4219" y="7619"/>
                  <a:pt x="1" y="7619"/>
                </a:cubicBezTo>
                <a:lnTo>
                  <a:pt x="1" y="174380"/>
                </a:lnTo>
                <a:cubicBezTo>
                  <a:pt x="4219" y="174380"/>
                  <a:pt x="7620" y="177780"/>
                  <a:pt x="7620" y="182031"/>
                </a:cubicBezTo>
                <a:lnTo>
                  <a:pt x="276824" y="182031"/>
                </a:lnTo>
                <a:cubicBezTo>
                  <a:pt x="276824" y="177780"/>
                  <a:pt x="280258" y="174380"/>
                  <a:pt x="284476" y="174380"/>
                </a:cubicBezTo>
                <a:close/>
              </a:path>
            </a:pathLst>
          </a:custGeom>
          <a:noFill/>
          <a:ln w="2697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9"/>
        <p:cNvGrpSpPr/>
        <p:nvPr/>
      </p:nvGrpSpPr>
      <p:grpSpPr>
        <a:xfrm>
          <a:off x="0" y="0"/>
          <a:ext cx="0" cy="0"/>
          <a:chOff x="0" y="0"/>
          <a:chExt cx="0" cy="0"/>
        </a:xfrm>
      </p:grpSpPr>
      <p:pic>
        <p:nvPicPr>
          <p:cNvPr id="40" name="Google Shape;40;p7"/>
          <p:cNvPicPr preferRelativeResize="0"/>
          <p:nvPr/>
        </p:nvPicPr>
        <p:blipFill>
          <a:blip r:embed="rId2">
            <a:alphaModFix amt="75000"/>
          </a:blip>
          <a:stretch>
            <a:fillRect/>
          </a:stretch>
        </p:blipFill>
        <p:spPr>
          <a:xfrm>
            <a:off x="0" y="0"/>
            <a:ext cx="2060450" cy="1984276"/>
          </a:xfrm>
          <a:prstGeom prst="rect">
            <a:avLst/>
          </a:prstGeom>
          <a:noFill/>
          <a:ln>
            <a:noFill/>
          </a:ln>
        </p:spPr>
      </p:pic>
      <p:pic>
        <p:nvPicPr>
          <p:cNvPr id="41" name="Google Shape;41;p7"/>
          <p:cNvPicPr preferRelativeResize="0"/>
          <p:nvPr/>
        </p:nvPicPr>
        <p:blipFill>
          <a:blip r:embed="rId2">
            <a:alphaModFix amt="75000"/>
          </a:blip>
          <a:stretch>
            <a:fillRect/>
          </a:stretch>
        </p:blipFill>
        <p:spPr>
          <a:xfrm rot="10800000">
            <a:off x="7083550" y="3159225"/>
            <a:ext cx="2060450" cy="1984276"/>
          </a:xfrm>
          <a:prstGeom prst="rect">
            <a:avLst/>
          </a:prstGeom>
          <a:noFill/>
          <a:ln>
            <a:noFill/>
          </a:ln>
        </p:spPr>
      </p:pic>
      <p:sp>
        <p:nvSpPr>
          <p:cNvPr id="42" name="Google Shape;42;p7"/>
          <p:cNvSpPr txBox="1">
            <a:spLocks noGrp="1"/>
          </p:cNvSpPr>
          <p:nvPr>
            <p:ph type="body" idx="1"/>
          </p:nvPr>
        </p:nvSpPr>
        <p:spPr>
          <a:xfrm>
            <a:off x="714125" y="1317600"/>
            <a:ext cx="4962900" cy="2508300"/>
          </a:xfrm>
          <a:prstGeom prst="rect">
            <a:avLst/>
          </a:prstGeom>
        </p:spPr>
        <p:txBody>
          <a:bodyPr spcFirstLastPara="1" wrap="square" lIns="91425" tIns="91425" rIns="91425" bIns="91425" anchor="ctr" anchorCtr="0">
            <a:noAutofit/>
          </a:bodyPr>
          <a:lstStyle>
            <a:lvl1pPr marL="457200" lvl="0" indent="-311150" rtl="0">
              <a:lnSpc>
                <a:spcPct val="100000"/>
              </a:lnSpc>
              <a:spcBef>
                <a:spcPts val="0"/>
              </a:spcBef>
              <a:spcAft>
                <a:spcPts val="0"/>
              </a:spcAft>
              <a:buSzPts val="1300"/>
              <a:buChar char="●"/>
              <a:defRPr sz="1400"/>
            </a:lvl1pPr>
            <a:lvl2pPr marL="914400" lvl="1" indent="-311150" rtl="0">
              <a:spcBef>
                <a:spcPts val="0"/>
              </a:spcBef>
              <a:spcAft>
                <a:spcPts val="0"/>
              </a:spcAft>
              <a:buSzPts val="1300"/>
              <a:buChar char="○"/>
              <a:defRPr sz="1300"/>
            </a:lvl2pPr>
            <a:lvl3pPr marL="1371600" lvl="2" indent="-311150" rtl="0">
              <a:spcBef>
                <a:spcPts val="1600"/>
              </a:spcBef>
              <a:spcAft>
                <a:spcPts val="0"/>
              </a:spcAft>
              <a:buSzPts val="1300"/>
              <a:buChar char="■"/>
              <a:defRPr sz="1300"/>
            </a:lvl3pPr>
            <a:lvl4pPr marL="1828800" lvl="3" indent="-311150" rtl="0">
              <a:spcBef>
                <a:spcPts val="1600"/>
              </a:spcBef>
              <a:spcAft>
                <a:spcPts val="0"/>
              </a:spcAft>
              <a:buSzPts val="1300"/>
              <a:buChar char="●"/>
              <a:defRPr sz="1300"/>
            </a:lvl4pPr>
            <a:lvl5pPr marL="2286000" lvl="4" indent="-311150" rtl="0">
              <a:spcBef>
                <a:spcPts val="1600"/>
              </a:spcBef>
              <a:spcAft>
                <a:spcPts val="0"/>
              </a:spcAft>
              <a:buSzPts val="1300"/>
              <a:buChar char="○"/>
              <a:defRPr sz="1300"/>
            </a:lvl5pPr>
            <a:lvl6pPr marL="2743200" lvl="5" indent="-311150" rtl="0">
              <a:spcBef>
                <a:spcPts val="1600"/>
              </a:spcBef>
              <a:spcAft>
                <a:spcPts val="0"/>
              </a:spcAft>
              <a:buSzPts val="1300"/>
              <a:buChar char="■"/>
              <a:defRPr sz="1300"/>
            </a:lvl6pPr>
            <a:lvl7pPr marL="3200400" lvl="6" indent="-311150" rtl="0">
              <a:spcBef>
                <a:spcPts val="1600"/>
              </a:spcBef>
              <a:spcAft>
                <a:spcPts val="0"/>
              </a:spcAft>
              <a:buSzPts val="1300"/>
              <a:buChar char="●"/>
              <a:defRPr sz="1300"/>
            </a:lvl7pPr>
            <a:lvl8pPr marL="3657600" lvl="7" indent="-311150" rtl="0">
              <a:spcBef>
                <a:spcPts val="1600"/>
              </a:spcBef>
              <a:spcAft>
                <a:spcPts val="0"/>
              </a:spcAft>
              <a:buSzPts val="1300"/>
              <a:buChar char="○"/>
              <a:defRPr sz="1300"/>
            </a:lvl8pPr>
            <a:lvl9pPr marL="4114800" lvl="8" indent="-311150" rtl="0">
              <a:spcBef>
                <a:spcPts val="1600"/>
              </a:spcBef>
              <a:spcAft>
                <a:spcPts val="1600"/>
              </a:spcAft>
              <a:buSzPts val="1300"/>
              <a:buChar char="■"/>
              <a:defRPr sz="1300"/>
            </a:lvl9pPr>
          </a:lstStyle>
          <a:p>
            <a:endParaRPr/>
          </a:p>
        </p:txBody>
      </p:sp>
      <p:sp>
        <p:nvSpPr>
          <p:cNvPr id="43" name="Google Shape;43;p7"/>
          <p:cNvSpPr txBox="1">
            <a:spLocks noGrp="1"/>
          </p:cNvSpPr>
          <p:nvPr>
            <p:ph type="title"/>
          </p:nvPr>
        </p:nvSpPr>
        <p:spPr>
          <a:xfrm>
            <a:off x="714125" y="543950"/>
            <a:ext cx="7715700" cy="368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2400"/>
              <a:buNone/>
              <a:defRPr sz="3000"/>
            </a:lvl1pPr>
            <a:lvl2pPr lvl="1" algn="ctr" rtl="0">
              <a:spcBef>
                <a:spcPts val="0"/>
              </a:spcBef>
              <a:spcAft>
                <a:spcPts val="0"/>
              </a:spcAft>
              <a:buClr>
                <a:schemeClr val="lt1"/>
              </a:buClr>
              <a:buSzPts val="3600"/>
              <a:buNone/>
              <a:defRPr sz="3600">
                <a:solidFill>
                  <a:schemeClr val="lt1"/>
                </a:solidFill>
              </a:defRPr>
            </a:lvl2pPr>
            <a:lvl3pPr lvl="2" algn="ctr" rtl="0">
              <a:spcBef>
                <a:spcPts val="0"/>
              </a:spcBef>
              <a:spcAft>
                <a:spcPts val="0"/>
              </a:spcAft>
              <a:buClr>
                <a:schemeClr val="lt1"/>
              </a:buClr>
              <a:buSzPts val="3600"/>
              <a:buNone/>
              <a:defRPr sz="3600">
                <a:solidFill>
                  <a:schemeClr val="lt1"/>
                </a:solidFill>
              </a:defRPr>
            </a:lvl3pPr>
            <a:lvl4pPr lvl="3" algn="ctr" rtl="0">
              <a:spcBef>
                <a:spcPts val="0"/>
              </a:spcBef>
              <a:spcAft>
                <a:spcPts val="0"/>
              </a:spcAft>
              <a:buClr>
                <a:schemeClr val="lt1"/>
              </a:buClr>
              <a:buSzPts val="3600"/>
              <a:buNone/>
              <a:defRPr sz="3600">
                <a:solidFill>
                  <a:schemeClr val="lt1"/>
                </a:solidFill>
              </a:defRPr>
            </a:lvl4pPr>
            <a:lvl5pPr lvl="4" algn="ctr" rtl="0">
              <a:spcBef>
                <a:spcPts val="0"/>
              </a:spcBef>
              <a:spcAft>
                <a:spcPts val="0"/>
              </a:spcAft>
              <a:buClr>
                <a:schemeClr val="lt1"/>
              </a:buClr>
              <a:buSzPts val="3600"/>
              <a:buNone/>
              <a:defRPr sz="3600">
                <a:solidFill>
                  <a:schemeClr val="lt1"/>
                </a:solidFill>
              </a:defRPr>
            </a:lvl5pPr>
            <a:lvl6pPr lvl="5" algn="ctr" rtl="0">
              <a:spcBef>
                <a:spcPts val="0"/>
              </a:spcBef>
              <a:spcAft>
                <a:spcPts val="0"/>
              </a:spcAft>
              <a:buClr>
                <a:schemeClr val="lt1"/>
              </a:buClr>
              <a:buSzPts val="3600"/>
              <a:buNone/>
              <a:defRPr sz="3600">
                <a:solidFill>
                  <a:schemeClr val="lt1"/>
                </a:solidFill>
              </a:defRPr>
            </a:lvl6pPr>
            <a:lvl7pPr lvl="6" algn="ctr" rtl="0">
              <a:spcBef>
                <a:spcPts val="0"/>
              </a:spcBef>
              <a:spcAft>
                <a:spcPts val="0"/>
              </a:spcAft>
              <a:buClr>
                <a:schemeClr val="lt1"/>
              </a:buClr>
              <a:buSzPts val="3600"/>
              <a:buNone/>
              <a:defRPr sz="3600">
                <a:solidFill>
                  <a:schemeClr val="lt1"/>
                </a:solidFill>
              </a:defRPr>
            </a:lvl7pPr>
            <a:lvl8pPr lvl="7" algn="ctr" rtl="0">
              <a:spcBef>
                <a:spcPts val="0"/>
              </a:spcBef>
              <a:spcAft>
                <a:spcPts val="0"/>
              </a:spcAft>
              <a:buClr>
                <a:schemeClr val="lt1"/>
              </a:buClr>
              <a:buSzPts val="3600"/>
              <a:buNone/>
              <a:defRPr sz="3600">
                <a:solidFill>
                  <a:schemeClr val="lt1"/>
                </a:solidFill>
              </a:defRPr>
            </a:lvl8pPr>
            <a:lvl9pPr lvl="8" algn="ctr" rtl="0">
              <a:spcBef>
                <a:spcPts val="0"/>
              </a:spcBef>
              <a:spcAft>
                <a:spcPts val="0"/>
              </a:spcAft>
              <a:buClr>
                <a:schemeClr val="lt1"/>
              </a:buClr>
              <a:buSzPts val="3600"/>
              <a:buNone/>
              <a:defRPr sz="3600">
                <a:solidFill>
                  <a:schemeClr val="lt1"/>
                </a:solidFill>
              </a:defRPr>
            </a:lvl9pPr>
          </a:lstStyle>
          <a:p>
            <a:endParaRPr/>
          </a:p>
        </p:txBody>
      </p:sp>
      <p:sp>
        <p:nvSpPr>
          <p:cNvPr id="44" name="Google Shape;44;p7"/>
          <p:cNvSpPr/>
          <p:nvPr/>
        </p:nvSpPr>
        <p:spPr>
          <a:xfrm flipH="1">
            <a:off x="226985" y="206940"/>
            <a:ext cx="8690031" cy="4729620"/>
          </a:xfrm>
          <a:custGeom>
            <a:avLst/>
            <a:gdLst/>
            <a:ahLst/>
            <a:cxnLst/>
            <a:rect l="l" t="t" r="r" b="b"/>
            <a:pathLst>
              <a:path w="284476" h="182031" fill="none" extrusionOk="0">
                <a:moveTo>
                  <a:pt x="284476" y="174380"/>
                </a:moveTo>
                <a:lnTo>
                  <a:pt x="284476" y="7619"/>
                </a:lnTo>
                <a:cubicBezTo>
                  <a:pt x="280258" y="7619"/>
                  <a:pt x="276824" y="4219"/>
                  <a:pt x="276824" y="1"/>
                </a:cubicBezTo>
                <a:lnTo>
                  <a:pt x="7620" y="1"/>
                </a:lnTo>
                <a:cubicBezTo>
                  <a:pt x="7620" y="4219"/>
                  <a:pt x="4219" y="7619"/>
                  <a:pt x="1" y="7619"/>
                </a:cubicBezTo>
                <a:lnTo>
                  <a:pt x="1" y="174380"/>
                </a:lnTo>
                <a:cubicBezTo>
                  <a:pt x="4219" y="174380"/>
                  <a:pt x="7620" y="177780"/>
                  <a:pt x="7620" y="182031"/>
                </a:cubicBezTo>
                <a:lnTo>
                  <a:pt x="276824" y="182031"/>
                </a:lnTo>
                <a:cubicBezTo>
                  <a:pt x="276824" y="177780"/>
                  <a:pt x="280258" y="174380"/>
                  <a:pt x="284476" y="174380"/>
                </a:cubicBezTo>
                <a:close/>
              </a:path>
            </a:pathLst>
          </a:custGeom>
          <a:noFill/>
          <a:ln w="2697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2"/>
        </a:solidFill>
        <a:effectLst/>
      </p:bgPr>
    </p:bg>
    <p:spTree>
      <p:nvGrpSpPr>
        <p:cNvPr id="1" name="Shape 45"/>
        <p:cNvGrpSpPr/>
        <p:nvPr/>
      </p:nvGrpSpPr>
      <p:grpSpPr>
        <a:xfrm>
          <a:off x="0" y="0"/>
          <a:ext cx="0" cy="0"/>
          <a:chOff x="0" y="0"/>
          <a:chExt cx="0" cy="0"/>
        </a:xfrm>
      </p:grpSpPr>
      <p:pic>
        <p:nvPicPr>
          <p:cNvPr id="46" name="Google Shape;46;p8"/>
          <p:cNvPicPr preferRelativeResize="0"/>
          <p:nvPr/>
        </p:nvPicPr>
        <p:blipFill>
          <a:blip r:embed="rId2">
            <a:alphaModFix amt="35000"/>
          </a:blip>
          <a:stretch>
            <a:fillRect/>
          </a:stretch>
        </p:blipFill>
        <p:spPr>
          <a:xfrm>
            <a:off x="1176338" y="1157288"/>
            <a:ext cx="6791325" cy="2828925"/>
          </a:xfrm>
          <a:prstGeom prst="rect">
            <a:avLst/>
          </a:prstGeom>
          <a:noFill/>
          <a:ln>
            <a:noFill/>
          </a:ln>
        </p:spPr>
      </p:pic>
      <p:sp>
        <p:nvSpPr>
          <p:cNvPr id="47" name="Google Shape;47;p8"/>
          <p:cNvSpPr/>
          <p:nvPr/>
        </p:nvSpPr>
        <p:spPr>
          <a:xfrm flipH="1">
            <a:off x="226985" y="206940"/>
            <a:ext cx="8690031" cy="4729620"/>
          </a:xfrm>
          <a:custGeom>
            <a:avLst/>
            <a:gdLst/>
            <a:ahLst/>
            <a:cxnLst/>
            <a:rect l="l" t="t" r="r" b="b"/>
            <a:pathLst>
              <a:path w="284476" h="182031" fill="none" extrusionOk="0">
                <a:moveTo>
                  <a:pt x="284476" y="174380"/>
                </a:moveTo>
                <a:lnTo>
                  <a:pt x="284476" y="7619"/>
                </a:lnTo>
                <a:cubicBezTo>
                  <a:pt x="280258" y="7619"/>
                  <a:pt x="276824" y="4219"/>
                  <a:pt x="276824" y="1"/>
                </a:cubicBezTo>
                <a:lnTo>
                  <a:pt x="7620" y="1"/>
                </a:lnTo>
                <a:cubicBezTo>
                  <a:pt x="7620" y="4219"/>
                  <a:pt x="4219" y="7619"/>
                  <a:pt x="1" y="7619"/>
                </a:cubicBezTo>
                <a:lnTo>
                  <a:pt x="1" y="174380"/>
                </a:lnTo>
                <a:cubicBezTo>
                  <a:pt x="4219" y="174380"/>
                  <a:pt x="7620" y="177780"/>
                  <a:pt x="7620" y="182031"/>
                </a:cubicBezTo>
                <a:lnTo>
                  <a:pt x="276824" y="182031"/>
                </a:lnTo>
                <a:cubicBezTo>
                  <a:pt x="276824" y="177780"/>
                  <a:pt x="280258" y="174380"/>
                  <a:pt x="284476" y="174380"/>
                </a:cubicBezTo>
                <a:close/>
              </a:path>
            </a:pathLst>
          </a:custGeom>
          <a:noFill/>
          <a:ln w="2697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8"/>
          <p:cNvSpPr txBox="1">
            <a:spLocks noGrp="1"/>
          </p:cNvSpPr>
          <p:nvPr>
            <p:ph type="title"/>
          </p:nvPr>
        </p:nvSpPr>
        <p:spPr>
          <a:xfrm>
            <a:off x="2230800" y="1304550"/>
            <a:ext cx="4682400" cy="2534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7000"/>
            </a:lvl1pPr>
            <a:lvl2pPr lvl="1" algn="ctr" rtl="0">
              <a:spcBef>
                <a:spcPts val="0"/>
              </a:spcBef>
              <a:spcAft>
                <a:spcPts val="0"/>
              </a:spcAft>
              <a:buClr>
                <a:schemeClr val="lt1"/>
              </a:buClr>
              <a:buSzPts val="3600"/>
              <a:buNone/>
              <a:defRPr sz="3600">
                <a:solidFill>
                  <a:schemeClr val="lt1"/>
                </a:solidFill>
              </a:defRPr>
            </a:lvl2pPr>
            <a:lvl3pPr lvl="2" algn="ctr" rtl="0">
              <a:spcBef>
                <a:spcPts val="0"/>
              </a:spcBef>
              <a:spcAft>
                <a:spcPts val="0"/>
              </a:spcAft>
              <a:buClr>
                <a:schemeClr val="lt1"/>
              </a:buClr>
              <a:buSzPts val="3600"/>
              <a:buNone/>
              <a:defRPr sz="3600">
                <a:solidFill>
                  <a:schemeClr val="lt1"/>
                </a:solidFill>
              </a:defRPr>
            </a:lvl3pPr>
            <a:lvl4pPr lvl="3" algn="ctr" rtl="0">
              <a:spcBef>
                <a:spcPts val="0"/>
              </a:spcBef>
              <a:spcAft>
                <a:spcPts val="0"/>
              </a:spcAft>
              <a:buClr>
                <a:schemeClr val="lt1"/>
              </a:buClr>
              <a:buSzPts val="3600"/>
              <a:buNone/>
              <a:defRPr sz="3600">
                <a:solidFill>
                  <a:schemeClr val="lt1"/>
                </a:solidFill>
              </a:defRPr>
            </a:lvl4pPr>
            <a:lvl5pPr lvl="4" algn="ctr" rtl="0">
              <a:spcBef>
                <a:spcPts val="0"/>
              </a:spcBef>
              <a:spcAft>
                <a:spcPts val="0"/>
              </a:spcAft>
              <a:buClr>
                <a:schemeClr val="lt1"/>
              </a:buClr>
              <a:buSzPts val="3600"/>
              <a:buNone/>
              <a:defRPr sz="3600">
                <a:solidFill>
                  <a:schemeClr val="lt1"/>
                </a:solidFill>
              </a:defRPr>
            </a:lvl5pPr>
            <a:lvl6pPr lvl="5" algn="ctr" rtl="0">
              <a:spcBef>
                <a:spcPts val="0"/>
              </a:spcBef>
              <a:spcAft>
                <a:spcPts val="0"/>
              </a:spcAft>
              <a:buClr>
                <a:schemeClr val="lt1"/>
              </a:buClr>
              <a:buSzPts val="3600"/>
              <a:buNone/>
              <a:defRPr sz="3600">
                <a:solidFill>
                  <a:schemeClr val="lt1"/>
                </a:solidFill>
              </a:defRPr>
            </a:lvl6pPr>
            <a:lvl7pPr lvl="6" algn="ctr" rtl="0">
              <a:spcBef>
                <a:spcPts val="0"/>
              </a:spcBef>
              <a:spcAft>
                <a:spcPts val="0"/>
              </a:spcAft>
              <a:buClr>
                <a:schemeClr val="lt1"/>
              </a:buClr>
              <a:buSzPts val="3600"/>
              <a:buNone/>
              <a:defRPr sz="3600">
                <a:solidFill>
                  <a:schemeClr val="lt1"/>
                </a:solidFill>
              </a:defRPr>
            </a:lvl7pPr>
            <a:lvl8pPr lvl="7" algn="ctr" rtl="0">
              <a:spcBef>
                <a:spcPts val="0"/>
              </a:spcBef>
              <a:spcAft>
                <a:spcPts val="0"/>
              </a:spcAft>
              <a:buClr>
                <a:schemeClr val="lt1"/>
              </a:buClr>
              <a:buSzPts val="3600"/>
              <a:buNone/>
              <a:defRPr sz="3600">
                <a:solidFill>
                  <a:schemeClr val="lt1"/>
                </a:solidFill>
              </a:defRPr>
            </a:lvl8pPr>
            <a:lvl9pPr lvl="8" algn="ctr" rtl="0">
              <a:spcBef>
                <a:spcPts val="0"/>
              </a:spcBef>
              <a:spcAft>
                <a:spcPts val="0"/>
              </a:spcAft>
              <a:buClr>
                <a:schemeClr val="lt1"/>
              </a:buClr>
              <a:buSzPts val="3600"/>
              <a:buNone/>
              <a:defRPr sz="3600">
                <a:solidFill>
                  <a:schemeClr val="lt1"/>
                </a:solidFil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solidFill>
          <a:schemeClr val="lt2"/>
        </a:solidFill>
        <a:effectLst/>
      </p:bgPr>
    </p:bg>
    <p:spTree>
      <p:nvGrpSpPr>
        <p:cNvPr id="1" name="Shape 49"/>
        <p:cNvGrpSpPr/>
        <p:nvPr/>
      </p:nvGrpSpPr>
      <p:grpSpPr>
        <a:xfrm>
          <a:off x="0" y="0"/>
          <a:ext cx="0" cy="0"/>
          <a:chOff x="0" y="0"/>
          <a:chExt cx="0" cy="0"/>
        </a:xfrm>
      </p:grpSpPr>
      <p:pic>
        <p:nvPicPr>
          <p:cNvPr id="50" name="Google Shape;50;p9"/>
          <p:cNvPicPr preferRelativeResize="0"/>
          <p:nvPr/>
        </p:nvPicPr>
        <p:blipFill>
          <a:blip r:embed="rId2">
            <a:alphaModFix amt="55000"/>
          </a:blip>
          <a:stretch>
            <a:fillRect/>
          </a:stretch>
        </p:blipFill>
        <p:spPr>
          <a:xfrm flipH="1">
            <a:off x="2958360" y="1779725"/>
            <a:ext cx="3227225" cy="3330400"/>
          </a:xfrm>
          <a:prstGeom prst="rect">
            <a:avLst/>
          </a:prstGeom>
          <a:noFill/>
          <a:ln>
            <a:noFill/>
          </a:ln>
        </p:spPr>
      </p:pic>
      <p:sp>
        <p:nvSpPr>
          <p:cNvPr id="51" name="Google Shape;51;p9"/>
          <p:cNvSpPr txBox="1">
            <a:spLocks noGrp="1"/>
          </p:cNvSpPr>
          <p:nvPr>
            <p:ph type="title"/>
          </p:nvPr>
        </p:nvSpPr>
        <p:spPr>
          <a:xfrm>
            <a:off x="714120" y="1576894"/>
            <a:ext cx="3060000" cy="3657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2"/>
              </a:buClr>
              <a:buSzPts val="1800"/>
              <a:buNone/>
              <a:defRPr sz="2000">
                <a:solidFill>
                  <a:schemeClr val="dk2"/>
                </a:solidFill>
              </a:defRPr>
            </a:lvl1pPr>
            <a:lvl2pPr lvl="1" algn="ctr" rtl="0">
              <a:spcBef>
                <a:spcPts val="0"/>
              </a:spcBef>
              <a:spcAft>
                <a:spcPts val="0"/>
              </a:spcAft>
              <a:buClr>
                <a:schemeClr val="lt1"/>
              </a:buClr>
              <a:buSzPts val="3600"/>
              <a:buNone/>
              <a:defRPr sz="3600">
                <a:solidFill>
                  <a:schemeClr val="lt1"/>
                </a:solidFill>
              </a:defRPr>
            </a:lvl2pPr>
            <a:lvl3pPr lvl="2" algn="ctr" rtl="0">
              <a:spcBef>
                <a:spcPts val="0"/>
              </a:spcBef>
              <a:spcAft>
                <a:spcPts val="0"/>
              </a:spcAft>
              <a:buClr>
                <a:schemeClr val="lt1"/>
              </a:buClr>
              <a:buSzPts val="3600"/>
              <a:buNone/>
              <a:defRPr sz="3600">
                <a:solidFill>
                  <a:schemeClr val="lt1"/>
                </a:solidFill>
              </a:defRPr>
            </a:lvl3pPr>
            <a:lvl4pPr lvl="3" algn="ctr" rtl="0">
              <a:spcBef>
                <a:spcPts val="0"/>
              </a:spcBef>
              <a:spcAft>
                <a:spcPts val="0"/>
              </a:spcAft>
              <a:buClr>
                <a:schemeClr val="lt1"/>
              </a:buClr>
              <a:buSzPts val="3600"/>
              <a:buNone/>
              <a:defRPr sz="3600">
                <a:solidFill>
                  <a:schemeClr val="lt1"/>
                </a:solidFill>
              </a:defRPr>
            </a:lvl4pPr>
            <a:lvl5pPr lvl="4" algn="ctr" rtl="0">
              <a:spcBef>
                <a:spcPts val="0"/>
              </a:spcBef>
              <a:spcAft>
                <a:spcPts val="0"/>
              </a:spcAft>
              <a:buClr>
                <a:schemeClr val="lt1"/>
              </a:buClr>
              <a:buSzPts val="3600"/>
              <a:buNone/>
              <a:defRPr sz="3600">
                <a:solidFill>
                  <a:schemeClr val="lt1"/>
                </a:solidFill>
              </a:defRPr>
            </a:lvl5pPr>
            <a:lvl6pPr lvl="5" algn="ctr" rtl="0">
              <a:spcBef>
                <a:spcPts val="0"/>
              </a:spcBef>
              <a:spcAft>
                <a:spcPts val="0"/>
              </a:spcAft>
              <a:buClr>
                <a:schemeClr val="lt1"/>
              </a:buClr>
              <a:buSzPts val="3600"/>
              <a:buNone/>
              <a:defRPr sz="3600">
                <a:solidFill>
                  <a:schemeClr val="lt1"/>
                </a:solidFill>
              </a:defRPr>
            </a:lvl6pPr>
            <a:lvl7pPr lvl="6" algn="ctr" rtl="0">
              <a:spcBef>
                <a:spcPts val="0"/>
              </a:spcBef>
              <a:spcAft>
                <a:spcPts val="0"/>
              </a:spcAft>
              <a:buClr>
                <a:schemeClr val="lt1"/>
              </a:buClr>
              <a:buSzPts val="3600"/>
              <a:buNone/>
              <a:defRPr sz="3600">
                <a:solidFill>
                  <a:schemeClr val="lt1"/>
                </a:solidFill>
              </a:defRPr>
            </a:lvl7pPr>
            <a:lvl8pPr lvl="7" algn="ctr" rtl="0">
              <a:spcBef>
                <a:spcPts val="0"/>
              </a:spcBef>
              <a:spcAft>
                <a:spcPts val="0"/>
              </a:spcAft>
              <a:buClr>
                <a:schemeClr val="lt1"/>
              </a:buClr>
              <a:buSzPts val="3600"/>
              <a:buNone/>
              <a:defRPr sz="3600">
                <a:solidFill>
                  <a:schemeClr val="lt1"/>
                </a:solidFill>
              </a:defRPr>
            </a:lvl8pPr>
            <a:lvl9pPr lvl="8" algn="ctr" rtl="0">
              <a:spcBef>
                <a:spcPts val="0"/>
              </a:spcBef>
              <a:spcAft>
                <a:spcPts val="0"/>
              </a:spcAft>
              <a:buClr>
                <a:schemeClr val="lt1"/>
              </a:buClr>
              <a:buSzPts val="3600"/>
              <a:buNone/>
              <a:defRPr sz="3600">
                <a:solidFill>
                  <a:schemeClr val="lt1"/>
                </a:solidFill>
              </a:defRPr>
            </a:lvl9pPr>
          </a:lstStyle>
          <a:p>
            <a:endParaRPr/>
          </a:p>
        </p:txBody>
      </p:sp>
      <p:sp>
        <p:nvSpPr>
          <p:cNvPr id="52" name="Google Shape;52;p9"/>
          <p:cNvSpPr txBox="1">
            <a:spLocks noGrp="1"/>
          </p:cNvSpPr>
          <p:nvPr>
            <p:ph type="title" idx="2"/>
          </p:nvPr>
        </p:nvSpPr>
        <p:spPr>
          <a:xfrm>
            <a:off x="714125" y="546825"/>
            <a:ext cx="7715700" cy="3657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2"/>
              </a:buClr>
              <a:buSzPts val="2400"/>
              <a:buNone/>
              <a:defRPr sz="3000"/>
            </a:lvl1pPr>
            <a:lvl2pPr lvl="1" algn="ctr" rtl="0">
              <a:spcBef>
                <a:spcPts val="0"/>
              </a:spcBef>
              <a:spcAft>
                <a:spcPts val="0"/>
              </a:spcAft>
              <a:buClr>
                <a:schemeClr val="lt1"/>
              </a:buClr>
              <a:buSzPts val="3600"/>
              <a:buNone/>
              <a:defRPr sz="3600">
                <a:solidFill>
                  <a:schemeClr val="lt1"/>
                </a:solidFill>
              </a:defRPr>
            </a:lvl2pPr>
            <a:lvl3pPr lvl="2" algn="ctr" rtl="0">
              <a:spcBef>
                <a:spcPts val="0"/>
              </a:spcBef>
              <a:spcAft>
                <a:spcPts val="0"/>
              </a:spcAft>
              <a:buClr>
                <a:schemeClr val="lt1"/>
              </a:buClr>
              <a:buSzPts val="3600"/>
              <a:buNone/>
              <a:defRPr sz="3600">
                <a:solidFill>
                  <a:schemeClr val="lt1"/>
                </a:solidFill>
              </a:defRPr>
            </a:lvl3pPr>
            <a:lvl4pPr lvl="3" algn="ctr" rtl="0">
              <a:spcBef>
                <a:spcPts val="0"/>
              </a:spcBef>
              <a:spcAft>
                <a:spcPts val="0"/>
              </a:spcAft>
              <a:buClr>
                <a:schemeClr val="lt1"/>
              </a:buClr>
              <a:buSzPts val="3600"/>
              <a:buNone/>
              <a:defRPr sz="3600">
                <a:solidFill>
                  <a:schemeClr val="lt1"/>
                </a:solidFill>
              </a:defRPr>
            </a:lvl4pPr>
            <a:lvl5pPr lvl="4" algn="ctr" rtl="0">
              <a:spcBef>
                <a:spcPts val="0"/>
              </a:spcBef>
              <a:spcAft>
                <a:spcPts val="0"/>
              </a:spcAft>
              <a:buClr>
                <a:schemeClr val="lt1"/>
              </a:buClr>
              <a:buSzPts val="3600"/>
              <a:buNone/>
              <a:defRPr sz="3600">
                <a:solidFill>
                  <a:schemeClr val="lt1"/>
                </a:solidFill>
              </a:defRPr>
            </a:lvl5pPr>
            <a:lvl6pPr lvl="5" algn="ctr" rtl="0">
              <a:spcBef>
                <a:spcPts val="0"/>
              </a:spcBef>
              <a:spcAft>
                <a:spcPts val="0"/>
              </a:spcAft>
              <a:buClr>
                <a:schemeClr val="lt1"/>
              </a:buClr>
              <a:buSzPts val="3600"/>
              <a:buNone/>
              <a:defRPr sz="3600">
                <a:solidFill>
                  <a:schemeClr val="lt1"/>
                </a:solidFill>
              </a:defRPr>
            </a:lvl6pPr>
            <a:lvl7pPr lvl="6" algn="ctr" rtl="0">
              <a:spcBef>
                <a:spcPts val="0"/>
              </a:spcBef>
              <a:spcAft>
                <a:spcPts val="0"/>
              </a:spcAft>
              <a:buClr>
                <a:schemeClr val="lt1"/>
              </a:buClr>
              <a:buSzPts val="3600"/>
              <a:buNone/>
              <a:defRPr sz="3600">
                <a:solidFill>
                  <a:schemeClr val="lt1"/>
                </a:solidFill>
              </a:defRPr>
            </a:lvl7pPr>
            <a:lvl8pPr lvl="7" algn="ctr" rtl="0">
              <a:spcBef>
                <a:spcPts val="0"/>
              </a:spcBef>
              <a:spcAft>
                <a:spcPts val="0"/>
              </a:spcAft>
              <a:buClr>
                <a:schemeClr val="lt1"/>
              </a:buClr>
              <a:buSzPts val="3600"/>
              <a:buNone/>
              <a:defRPr sz="3600">
                <a:solidFill>
                  <a:schemeClr val="lt1"/>
                </a:solidFill>
              </a:defRPr>
            </a:lvl8pPr>
            <a:lvl9pPr lvl="8" algn="ctr" rtl="0">
              <a:spcBef>
                <a:spcPts val="0"/>
              </a:spcBef>
              <a:spcAft>
                <a:spcPts val="0"/>
              </a:spcAft>
              <a:buClr>
                <a:schemeClr val="lt1"/>
              </a:buClr>
              <a:buSzPts val="3600"/>
              <a:buNone/>
              <a:defRPr sz="3600">
                <a:solidFill>
                  <a:schemeClr val="lt1"/>
                </a:solidFill>
              </a:defRPr>
            </a:lvl9pPr>
          </a:lstStyle>
          <a:p>
            <a:endParaRPr/>
          </a:p>
        </p:txBody>
      </p:sp>
      <p:sp>
        <p:nvSpPr>
          <p:cNvPr id="53" name="Google Shape;53;p9"/>
          <p:cNvSpPr txBox="1">
            <a:spLocks noGrp="1"/>
          </p:cNvSpPr>
          <p:nvPr>
            <p:ph type="subTitle" idx="1"/>
          </p:nvPr>
        </p:nvSpPr>
        <p:spPr>
          <a:xfrm>
            <a:off x="714125" y="1995206"/>
            <a:ext cx="2650200" cy="15714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14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54" name="Google Shape;54;p9"/>
          <p:cNvSpPr/>
          <p:nvPr/>
        </p:nvSpPr>
        <p:spPr>
          <a:xfrm flipH="1">
            <a:off x="226985" y="206940"/>
            <a:ext cx="8690031" cy="4729620"/>
          </a:xfrm>
          <a:custGeom>
            <a:avLst/>
            <a:gdLst/>
            <a:ahLst/>
            <a:cxnLst/>
            <a:rect l="l" t="t" r="r" b="b"/>
            <a:pathLst>
              <a:path w="284476" h="182031" fill="none" extrusionOk="0">
                <a:moveTo>
                  <a:pt x="284476" y="174380"/>
                </a:moveTo>
                <a:lnTo>
                  <a:pt x="284476" y="7619"/>
                </a:lnTo>
                <a:cubicBezTo>
                  <a:pt x="280258" y="7619"/>
                  <a:pt x="276824" y="4219"/>
                  <a:pt x="276824" y="1"/>
                </a:cubicBezTo>
                <a:lnTo>
                  <a:pt x="7620" y="1"/>
                </a:lnTo>
                <a:cubicBezTo>
                  <a:pt x="7620" y="4219"/>
                  <a:pt x="4219" y="7619"/>
                  <a:pt x="1" y="7619"/>
                </a:cubicBezTo>
                <a:lnTo>
                  <a:pt x="1" y="174380"/>
                </a:lnTo>
                <a:cubicBezTo>
                  <a:pt x="4219" y="174380"/>
                  <a:pt x="7620" y="177780"/>
                  <a:pt x="7620" y="182031"/>
                </a:cubicBezTo>
                <a:lnTo>
                  <a:pt x="276824" y="182031"/>
                </a:lnTo>
                <a:cubicBezTo>
                  <a:pt x="276824" y="177780"/>
                  <a:pt x="280258" y="174380"/>
                  <a:pt x="284476" y="174380"/>
                </a:cubicBezTo>
                <a:close/>
              </a:path>
            </a:pathLst>
          </a:custGeom>
          <a:noFill/>
          <a:ln w="2697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5"/>
        <p:cNvGrpSpPr/>
        <p:nvPr/>
      </p:nvGrpSpPr>
      <p:grpSpPr>
        <a:xfrm>
          <a:off x="0" y="0"/>
          <a:ext cx="0" cy="0"/>
          <a:chOff x="0" y="0"/>
          <a:chExt cx="0" cy="0"/>
        </a:xfrm>
      </p:grpSpPr>
      <p:sp>
        <p:nvSpPr>
          <p:cNvPr id="56" name="Google Shape;56;p10"/>
          <p:cNvSpPr txBox="1">
            <a:spLocks noGrp="1"/>
          </p:cNvSpPr>
          <p:nvPr>
            <p:ph type="title"/>
          </p:nvPr>
        </p:nvSpPr>
        <p:spPr>
          <a:xfrm>
            <a:off x="4798375" y="3473350"/>
            <a:ext cx="3631500" cy="11262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2"/>
              </a:buClr>
              <a:buSzPts val="3600"/>
              <a:buNone/>
              <a:defRPr sz="2700">
                <a:solidFill>
                  <a:schemeClr val="lt2"/>
                </a:solidFill>
              </a:defRPr>
            </a:lvl1pPr>
            <a:lvl2pPr lvl="1" algn="ctr" rtl="0">
              <a:spcBef>
                <a:spcPts val="0"/>
              </a:spcBef>
              <a:spcAft>
                <a:spcPts val="0"/>
              </a:spcAft>
              <a:buClr>
                <a:schemeClr val="lt1"/>
              </a:buClr>
              <a:buSzPts val="3600"/>
              <a:buNone/>
              <a:defRPr sz="3600">
                <a:solidFill>
                  <a:schemeClr val="lt1"/>
                </a:solidFill>
              </a:defRPr>
            </a:lvl2pPr>
            <a:lvl3pPr lvl="2" algn="ctr" rtl="0">
              <a:spcBef>
                <a:spcPts val="0"/>
              </a:spcBef>
              <a:spcAft>
                <a:spcPts val="0"/>
              </a:spcAft>
              <a:buClr>
                <a:schemeClr val="lt1"/>
              </a:buClr>
              <a:buSzPts val="3600"/>
              <a:buNone/>
              <a:defRPr sz="3600">
                <a:solidFill>
                  <a:schemeClr val="lt1"/>
                </a:solidFill>
              </a:defRPr>
            </a:lvl3pPr>
            <a:lvl4pPr lvl="3" algn="ctr" rtl="0">
              <a:spcBef>
                <a:spcPts val="0"/>
              </a:spcBef>
              <a:spcAft>
                <a:spcPts val="0"/>
              </a:spcAft>
              <a:buClr>
                <a:schemeClr val="lt1"/>
              </a:buClr>
              <a:buSzPts val="3600"/>
              <a:buNone/>
              <a:defRPr sz="3600">
                <a:solidFill>
                  <a:schemeClr val="lt1"/>
                </a:solidFill>
              </a:defRPr>
            </a:lvl4pPr>
            <a:lvl5pPr lvl="4" algn="ctr" rtl="0">
              <a:spcBef>
                <a:spcPts val="0"/>
              </a:spcBef>
              <a:spcAft>
                <a:spcPts val="0"/>
              </a:spcAft>
              <a:buClr>
                <a:schemeClr val="lt1"/>
              </a:buClr>
              <a:buSzPts val="3600"/>
              <a:buNone/>
              <a:defRPr sz="3600">
                <a:solidFill>
                  <a:schemeClr val="lt1"/>
                </a:solidFill>
              </a:defRPr>
            </a:lvl5pPr>
            <a:lvl6pPr lvl="5" algn="ctr" rtl="0">
              <a:spcBef>
                <a:spcPts val="0"/>
              </a:spcBef>
              <a:spcAft>
                <a:spcPts val="0"/>
              </a:spcAft>
              <a:buClr>
                <a:schemeClr val="lt1"/>
              </a:buClr>
              <a:buSzPts val="3600"/>
              <a:buNone/>
              <a:defRPr sz="3600">
                <a:solidFill>
                  <a:schemeClr val="lt1"/>
                </a:solidFill>
              </a:defRPr>
            </a:lvl6pPr>
            <a:lvl7pPr lvl="6" algn="ctr" rtl="0">
              <a:spcBef>
                <a:spcPts val="0"/>
              </a:spcBef>
              <a:spcAft>
                <a:spcPts val="0"/>
              </a:spcAft>
              <a:buClr>
                <a:schemeClr val="lt1"/>
              </a:buClr>
              <a:buSzPts val="3600"/>
              <a:buNone/>
              <a:defRPr sz="3600">
                <a:solidFill>
                  <a:schemeClr val="lt1"/>
                </a:solidFill>
              </a:defRPr>
            </a:lvl7pPr>
            <a:lvl8pPr lvl="7" algn="ctr" rtl="0">
              <a:spcBef>
                <a:spcPts val="0"/>
              </a:spcBef>
              <a:spcAft>
                <a:spcPts val="0"/>
              </a:spcAft>
              <a:buClr>
                <a:schemeClr val="lt1"/>
              </a:buClr>
              <a:buSzPts val="3600"/>
              <a:buNone/>
              <a:defRPr sz="3600">
                <a:solidFill>
                  <a:schemeClr val="lt1"/>
                </a:solidFill>
              </a:defRPr>
            </a:lvl8pPr>
            <a:lvl9pPr lvl="8" algn="ctr" rtl="0">
              <a:spcBef>
                <a:spcPts val="0"/>
              </a:spcBef>
              <a:spcAft>
                <a:spcPts val="0"/>
              </a:spcAft>
              <a:buClr>
                <a:schemeClr val="lt1"/>
              </a:buClr>
              <a:buSzPts val="3600"/>
              <a:buNone/>
              <a:defRPr sz="3600">
                <a:solidFill>
                  <a:schemeClr val="lt1"/>
                </a:solidFil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2"/>
              </a:buClr>
              <a:buSzPts val="2800"/>
              <a:buFont typeface="Libre Baskerville"/>
              <a:buNone/>
              <a:defRPr sz="2800" b="1">
                <a:solidFill>
                  <a:schemeClr val="dk2"/>
                </a:solidFill>
                <a:latin typeface="Libre Baskerville"/>
                <a:ea typeface="Libre Baskerville"/>
                <a:cs typeface="Libre Baskerville"/>
                <a:sym typeface="Libre Baskerville"/>
              </a:defRPr>
            </a:lvl1pPr>
            <a:lvl2pPr lvl="1">
              <a:spcBef>
                <a:spcPts val="0"/>
              </a:spcBef>
              <a:spcAft>
                <a:spcPts val="0"/>
              </a:spcAft>
              <a:buClr>
                <a:schemeClr val="dk2"/>
              </a:buClr>
              <a:buSzPts val="2800"/>
              <a:buNone/>
              <a:defRPr sz="2800">
                <a:solidFill>
                  <a:schemeClr val="dk2"/>
                </a:solidFill>
              </a:defRPr>
            </a:lvl2pPr>
            <a:lvl3pPr lvl="2">
              <a:spcBef>
                <a:spcPts val="0"/>
              </a:spcBef>
              <a:spcAft>
                <a:spcPts val="0"/>
              </a:spcAft>
              <a:buClr>
                <a:schemeClr val="dk2"/>
              </a:buClr>
              <a:buSzPts val="2800"/>
              <a:buNone/>
              <a:defRPr sz="2800">
                <a:solidFill>
                  <a:schemeClr val="dk2"/>
                </a:solidFill>
              </a:defRPr>
            </a:lvl3pPr>
            <a:lvl4pPr lvl="3">
              <a:spcBef>
                <a:spcPts val="0"/>
              </a:spcBef>
              <a:spcAft>
                <a:spcPts val="0"/>
              </a:spcAft>
              <a:buClr>
                <a:schemeClr val="dk2"/>
              </a:buClr>
              <a:buSzPts val="2800"/>
              <a:buNone/>
              <a:defRPr sz="2800">
                <a:solidFill>
                  <a:schemeClr val="dk2"/>
                </a:solidFill>
              </a:defRPr>
            </a:lvl4pPr>
            <a:lvl5pPr lvl="4">
              <a:spcBef>
                <a:spcPts val="0"/>
              </a:spcBef>
              <a:spcAft>
                <a:spcPts val="0"/>
              </a:spcAft>
              <a:buClr>
                <a:schemeClr val="dk2"/>
              </a:buClr>
              <a:buSzPts val="2800"/>
              <a:buNone/>
              <a:defRPr sz="2800">
                <a:solidFill>
                  <a:schemeClr val="dk2"/>
                </a:solidFill>
              </a:defRPr>
            </a:lvl5pPr>
            <a:lvl6pPr lvl="5">
              <a:spcBef>
                <a:spcPts val="0"/>
              </a:spcBef>
              <a:spcAft>
                <a:spcPts val="0"/>
              </a:spcAft>
              <a:buClr>
                <a:schemeClr val="dk2"/>
              </a:buClr>
              <a:buSzPts val="2800"/>
              <a:buNone/>
              <a:defRPr sz="2800">
                <a:solidFill>
                  <a:schemeClr val="dk2"/>
                </a:solidFill>
              </a:defRPr>
            </a:lvl6pPr>
            <a:lvl7pPr lvl="6">
              <a:spcBef>
                <a:spcPts val="0"/>
              </a:spcBef>
              <a:spcAft>
                <a:spcPts val="0"/>
              </a:spcAft>
              <a:buClr>
                <a:schemeClr val="dk2"/>
              </a:buClr>
              <a:buSzPts val="2800"/>
              <a:buNone/>
              <a:defRPr sz="2800">
                <a:solidFill>
                  <a:schemeClr val="dk2"/>
                </a:solidFill>
              </a:defRPr>
            </a:lvl7pPr>
            <a:lvl8pPr lvl="7">
              <a:spcBef>
                <a:spcPts val="0"/>
              </a:spcBef>
              <a:spcAft>
                <a:spcPts val="0"/>
              </a:spcAft>
              <a:buClr>
                <a:schemeClr val="dk2"/>
              </a:buClr>
              <a:buSzPts val="2800"/>
              <a:buNone/>
              <a:defRPr sz="2800">
                <a:solidFill>
                  <a:schemeClr val="dk2"/>
                </a:solidFill>
              </a:defRPr>
            </a:lvl8pPr>
            <a:lvl9pPr lvl="8">
              <a:spcBef>
                <a:spcPts val="0"/>
              </a:spcBef>
              <a:spcAft>
                <a:spcPts val="0"/>
              </a:spcAft>
              <a:buClr>
                <a:schemeClr val="dk2"/>
              </a:buClr>
              <a:buSzPts val="2800"/>
              <a:buNone/>
              <a:defRPr sz="2800">
                <a:solidFill>
                  <a:schemeClr val="dk2"/>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marL="914400" lvl="1" indent="-342900">
              <a:lnSpc>
                <a:spcPct val="115000"/>
              </a:lnSpc>
              <a:spcBef>
                <a:spcPts val="1600"/>
              </a:spcBef>
              <a:spcAft>
                <a:spcPts val="0"/>
              </a:spcAft>
              <a:buClr>
                <a:schemeClr val="dk2"/>
              </a:buClr>
              <a:buSzPts val="1800"/>
              <a:buFont typeface="Roboto"/>
              <a:buChar char="○"/>
              <a:defRPr sz="1800">
                <a:solidFill>
                  <a:schemeClr val="dk2"/>
                </a:solidFill>
                <a:latin typeface="Roboto"/>
                <a:ea typeface="Roboto"/>
                <a:cs typeface="Roboto"/>
                <a:sym typeface="Roboto"/>
              </a:defRPr>
            </a:lvl2pPr>
            <a:lvl3pPr marL="1371600" lvl="2" indent="-342900">
              <a:lnSpc>
                <a:spcPct val="115000"/>
              </a:lnSpc>
              <a:spcBef>
                <a:spcPts val="1600"/>
              </a:spcBef>
              <a:spcAft>
                <a:spcPts val="0"/>
              </a:spcAft>
              <a:buClr>
                <a:schemeClr val="dk2"/>
              </a:buClr>
              <a:buSzPts val="1800"/>
              <a:buFont typeface="Roboto"/>
              <a:buChar char="■"/>
              <a:defRPr sz="1800">
                <a:solidFill>
                  <a:schemeClr val="dk2"/>
                </a:solidFill>
                <a:latin typeface="Roboto"/>
                <a:ea typeface="Roboto"/>
                <a:cs typeface="Roboto"/>
                <a:sym typeface="Roboto"/>
              </a:defRPr>
            </a:lvl3pPr>
            <a:lvl4pPr marL="1828800" lvl="3" indent="-342900">
              <a:lnSpc>
                <a:spcPct val="115000"/>
              </a:lnSpc>
              <a:spcBef>
                <a:spcPts val="1600"/>
              </a:spcBef>
              <a:spcAft>
                <a:spcPts val="0"/>
              </a:spcAft>
              <a:buClr>
                <a:schemeClr val="dk2"/>
              </a:buClr>
              <a:buSzPts val="1800"/>
              <a:buFont typeface="Roboto"/>
              <a:buChar char="●"/>
              <a:defRPr sz="1800">
                <a:solidFill>
                  <a:schemeClr val="dk2"/>
                </a:solidFill>
                <a:latin typeface="Roboto"/>
                <a:ea typeface="Roboto"/>
                <a:cs typeface="Roboto"/>
                <a:sym typeface="Roboto"/>
              </a:defRPr>
            </a:lvl4pPr>
            <a:lvl5pPr marL="2286000" lvl="4" indent="-342900">
              <a:lnSpc>
                <a:spcPct val="115000"/>
              </a:lnSpc>
              <a:spcBef>
                <a:spcPts val="1600"/>
              </a:spcBef>
              <a:spcAft>
                <a:spcPts val="0"/>
              </a:spcAft>
              <a:buClr>
                <a:schemeClr val="dk2"/>
              </a:buClr>
              <a:buSzPts val="1800"/>
              <a:buFont typeface="Roboto"/>
              <a:buChar char="○"/>
              <a:defRPr sz="1800">
                <a:solidFill>
                  <a:schemeClr val="dk2"/>
                </a:solidFill>
                <a:latin typeface="Roboto"/>
                <a:ea typeface="Roboto"/>
                <a:cs typeface="Roboto"/>
                <a:sym typeface="Roboto"/>
              </a:defRPr>
            </a:lvl5pPr>
            <a:lvl6pPr marL="2743200" lvl="5" indent="-342900">
              <a:lnSpc>
                <a:spcPct val="115000"/>
              </a:lnSpc>
              <a:spcBef>
                <a:spcPts val="1600"/>
              </a:spcBef>
              <a:spcAft>
                <a:spcPts val="0"/>
              </a:spcAft>
              <a:buClr>
                <a:schemeClr val="dk2"/>
              </a:buClr>
              <a:buSzPts val="1800"/>
              <a:buFont typeface="Roboto"/>
              <a:buChar char="■"/>
              <a:defRPr sz="1800">
                <a:solidFill>
                  <a:schemeClr val="dk2"/>
                </a:solidFill>
                <a:latin typeface="Roboto"/>
                <a:ea typeface="Roboto"/>
                <a:cs typeface="Roboto"/>
                <a:sym typeface="Roboto"/>
              </a:defRPr>
            </a:lvl6pPr>
            <a:lvl7pPr marL="3200400" lvl="6" indent="-342900">
              <a:lnSpc>
                <a:spcPct val="115000"/>
              </a:lnSpc>
              <a:spcBef>
                <a:spcPts val="1600"/>
              </a:spcBef>
              <a:spcAft>
                <a:spcPts val="0"/>
              </a:spcAft>
              <a:buClr>
                <a:schemeClr val="dk2"/>
              </a:buClr>
              <a:buSzPts val="1800"/>
              <a:buFont typeface="Roboto"/>
              <a:buChar char="●"/>
              <a:defRPr sz="1800">
                <a:solidFill>
                  <a:schemeClr val="dk2"/>
                </a:solidFill>
                <a:latin typeface="Roboto"/>
                <a:ea typeface="Roboto"/>
                <a:cs typeface="Roboto"/>
                <a:sym typeface="Roboto"/>
              </a:defRPr>
            </a:lvl7pPr>
            <a:lvl8pPr marL="3657600" lvl="7" indent="-342900">
              <a:lnSpc>
                <a:spcPct val="115000"/>
              </a:lnSpc>
              <a:spcBef>
                <a:spcPts val="1600"/>
              </a:spcBef>
              <a:spcAft>
                <a:spcPts val="0"/>
              </a:spcAft>
              <a:buClr>
                <a:schemeClr val="dk2"/>
              </a:buClr>
              <a:buSzPts val="1800"/>
              <a:buFont typeface="Roboto"/>
              <a:buChar char="○"/>
              <a:defRPr sz="1800">
                <a:solidFill>
                  <a:schemeClr val="dk2"/>
                </a:solidFill>
                <a:latin typeface="Roboto"/>
                <a:ea typeface="Roboto"/>
                <a:cs typeface="Roboto"/>
                <a:sym typeface="Roboto"/>
              </a:defRPr>
            </a:lvl8pPr>
            <a:lvl9pPr marL="4114800" lvl="8" indent="-342900">
              <a:lnSpc>
                <a:spcPct val="115000"/>
              </a:lnSpc>
              <a:spcBef>
                <a:spcPts val="1600"/>
              </a:spcBef>
              <a:spcAft>
                <a:spcPts val="1600"/>
              </a:spcAft>
              <a:buClr>
                <a:schemeClr val="dk2"/>
              </a:buClr>
              <a:buSzPts val="1800"/>
              <a:buFont typeface="Roboto"/>
              <a:buChar char="■"/>
              <a:defRPr sz="1800">
                <a:solidFill>
                  <a:schemeClr val="dk2"/>
                </a:solidFill>
                <a:latin typeface="Roboto"/>
                <a:ea typeface="Roboto"/>
                <a:cs typeface="Roboto"/>
                <a:sym typeface="Robo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6" r:id="rId16"/>
    <p:sldLayoutId id="2147483667" r:id="rId17"/>
    <p:sldLayoutId id="2147483668" r:id="rId18"/>
    <p:sldLayoutId id="2147483669" r:id="rId1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microsoft.com/office/2007/relationships/hdphoto" Target="../media/hdphoto2.wdp"/></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5.xml"/><Relationship Id="rId4" Type="http://schemas.microsoft.com/office/2007/relationships/hdphoto" Target="../media/hdphoto3.wdp"/></Relationships>
</file>

<file path=ppt/slides/_rels/slide13.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microsoft.com/office/2007/relationships/hdphoto" Target="../media/hdphoto4.wdp"/></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12.xml"/><Relationship Id="rId4" Type="http://schemas.microsoft.com/office/2007/relationships/hdphoto" Target="../media/hdphoto5.wdp"/></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3.xml"/><Relationship Id="rId1" Type="http://schemas.openxmlformats.org/officeDocument/2006/relationships/slideLayout" Target="../slideLayouts/slideLayout5.xml"/><Relationship Id="rId4" Type="http://schemas.openxmlformats.org/officeDocument/2006/relationships/image" Target="../media/image17.png"/></Relationships>
</file>

<file path=ppt/slides/_rels/slide2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5.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7.xml"/><Relationship Id="rId1" Type="http://schemas.openxmlformats.org/officeDocument/2006/relationships/slideLayout" Target="../slideLayouts/slideLayout16.xml"/><Relationship Id="rId4" Type="http://schemas.microsoft.com/office/2007/relationships/hdphoto" Target="../media/hdphoto6.wdp"/></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8.xml"/><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9.xml"/><Relationship Id="rId1" Type="http://schemas.openxmlformats.org/officeDocument/2006/relationships/slideLayout" Target="../slideLayouts/slideLayout16.xml"/><Relationship Id="rId4" Type="http://schemas.microsoft.com/office/2007/relationships/hdphoto" Target="../media/hdphoto7.wdp"/></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0.xml"/><Relationship Id="rId1" Type="http://schemas.openxmlformats.org/officeDocument/2006/relationships/slideLayout" Target="../slideLayouts/slideLayout16.xml"/><Relationship Id="rId4" Type="http://schemas.microsoft.com/office/2007/relationships/hdphoto" Target="../media/hdphoto8.wdp"/></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6.xml"/></Relationships>
</file>

<file path=ppt/slides/_rels/slide36.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36.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xml"/><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5.xml"/><Relationship Id="rId4" Type="http://schemas.openxmlformats.org/officeDocument/2006/relationships/image" Target="../media/image6.jp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microsoft.com/office/2007/relationships/hdphoto" Target="../media/hdphoto1.wdp"/></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sp>
        <p:nvSpPr>
          <p:cNvPr id="442" name="Google Shape;442;p42"/>
          <p:cNvSpPr txBox="1">
            <a:spLocks noGrp="1"/>
          </p:cNvSpPr>
          <p:nvPr>
            <p:ph type="ctrTitle"/>
          </p:nvPr>
        </p:nvSpPr>
        <p:spPr>
          <a:xfrm>
            <a:off x="4228725" y="1288138"/>
            <a:ext cx="4200900" cy="1850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3600" dirty="0"/>
              <a:t>Sejarah Perkembangan Bangsa</a:t>
            </a:r>
            <a:r>
              <a:rPr lang="en" sz="3600" dirty="0">
                <a:solidFill>
                  <a:schemeClr val="dk2"/>
                </a:solidFill>
              </a:rPr>
              <a:t> </a:t>
            </a:r>
            <a:endParaRPr sz="3600" dirty="0">
              <a:solidFill>
                <a:schemeClr val="dk2"/>
              </a:solidFill>
            </a:endParaRPr>
          </a:p>
        </p:txBody>
      </p:sp>
      <p:sp>
        <p:nvSpPr>
          <p:cNvPr id="443" name="Google Shape;443;p42"/>
          <p:cNvSpPr txBox="1">
            <a:spLocks noGrp="1"/>
          </p:cNvSpPr>
          <p:nvPr>
            <p:ph type="subTitle" idx="1"/>
          </p:nvPr>
        </p:nvSpPr>
        <p:spPr>
          <a:xfrm>
            <a:off x="5562775" y="3062762"/>
            <a:ext cx="2867100" cy="1585437"/>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Kelompok 2</a:t>
            </a:r>
          </a:p>
          <a:p>
            <a:pPr marL="0" lvl="0" indent="0" rtl="0">
              <a:spcBef>
                <a:spcPts val="0"/>
              </a:spcBef>
              <a:spcAft>
                <a:spcPts val="0"/>
              </a:spcAft>
            </a:pPr>
            <a:r>
              <a:rPr lang="en" dirty="0"/>
              <a:t>Adytia Dwi Hermawan</a:t>
            </a:r>
          </a:p>
          <a:p>
            <a:pPr marL="0" lvl="0" indent="0" rtl="0">
              <a:spcBef>
                <a:spcPts val="0"/>
              </a:spcBef>
              <a:spcAft>
                <a:spcPts val="0"/>
              </a:spcAft>
            </a:pPr>
            <a:r>
              <a:rPr lang="en" dirty="0"/>
              <a:t>Bagus S</a:t>
            </a:r>
          </a:p>
          <a:p>
            <a:pPr marL="0" lvl="0" indent="0" rtl="0">
              <a:spcBef>
                <a:spcPts val="0"/>
              </a:spcBef>
              <a:spcAft>
                <a:spcPts val="0"/>
              </a:spcAft>
            </a:pPr>
            <a:r>
              <a:rPr lang="en" dirty="0"/>
              <a:t>Chrisanto P. Burongan</a:t>
            </a:r>
          </a:p>
          <a:p>
            <a:pPr marL="0" lvl="0" indent="0" rtl="0">
              <a:spcBef>
                <a:spcPts val="0"/>
              </a:spcBef>
              <a:spcAft>
                <a:spcPts val="0"/>
              </a:spcAft>
            </a:pPr>
            <a:r>
              <a:rPr lang="en" dirty="0"/>
              <a:t>Putri Ananda</a:t>
            </a:r>
          </a:p>
        </p:txBody>
      </p:sp>
      <p:grpSp>
        <p:nvGrpSpPr>
          <p:cNvPr id="444" name="Google Shape;444;p42"/>
          <p:cNvGrpSpPr/>
          <p:nvPr/>
        </p:nvGrpSpPr>
        <p:grpSpPr>
          <a:xfrm>
            <a:off x="637993" y="2365488"/>
            <a:ext cx="4048654" cy="2351539"/>
            <a:chOff x="953187" y="2352950"/>
            <a:chExt cx="4174300" cy="2424517"/>
          </a:xfrm>
        </p:grpSpPr>
        <p:sp>
          <p:nvSpPr>
            <p:cNvPr id="445" name="Google Shape;445;p42"/>
            <p:cNvSpPr/>
            <p:nvPr/>
          </p:nvSpPr>
          <p:spPr>
            <a:xfrm>
              <a:off x="953187" y="4251247"/>
              <a:ext cx="4174300" cy="526220"/>
            </a:xfrm>
            <a:custGeom>
              <a:avLst/>
              <a:gdLst/>
              <a:ahLst/>
              <a:cxnLst/>
              <a:rect l="l" t="t" r="r" b="b"/>
              <a:pathLst>
                <a:path w="166972" h="15234" extrusionOk="0">
                  <a:moveTo>
                    <a:pt x="83486" y="1"/>
                  </a:moveTo>
                  <a:cubicBezTo>
                    <a:pt x="37370" y="1"/>
                    <a:pt x="1" y="3411"/>
                    <a:pt x="1" y="7617"/>
                  </a:cubicBezTo>
                  <a:cubicBezTo>
                    <a:pt x="1" y="11823"/>
                    <a:pt x="37370" y="15233"/>
                    <a:pt x="83486" y="15233"/>
                  </a:cubicBezTo>
                  <a:cubicBezTo>
                    <a:pt x="129602" y="15233"/>
                    <a:pt x="166971" y="11823"/>
                    <a:pt x="166971" y="7617"/>
                  </a:cubicBezTo>
                  <a:cubicBezTo>
                    <a:pt x="166971" y="3411"/>
                    <a:pt x="129602" y="1"/>
                    <a:pt x="8348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42"/>
            <p:cNvSpPr/>
            <p:nvPr/>
          </p:nvSpPr>
          <p:spPr>
            <a:xfrm>
              <a:off x="3151725" y="3745425"/>
              <a:ext cx="1626850" cy="696250"/>
            </a:xfrm>
            <a:custGeom>
              <a:avLst/>
              <a:gdLst/>
              <a:ahLst/>
              <a:cxnLst/>
              <a:rect l="l" t="t" r="r" b="b"/>
              <a:pathLst>
                <a:path w="65074" h="27850" extrusionOk="0">
                  <a:moveTo>
                    <a:pt x="1" y="1"/>
                  </a:moveTo>
                  <a:lnTo>
                    <a:pt x="1" y="27850"/>
                  </a:lnTo>
                  <a:lnTo>
                    <a:pt x="65073" y="27850"/>
                  </a:lnTo>
                  <a:lnTo>
                    <a:pt x="65073" y="25025"/>
                  </a:lnTo>
                  <a:lnTo>
                    <a:pt x="56808" y="25025"/>
                  </a:lnTo>
                  <a:lnTo>
                    <a:pt x="56808" y="2825"/>
                  </a:lnTo>
                  <a:lnTo>
                    <a:pt x="65073" y="2825"/>
                  </a:lnTo>
                  <a:lnTo>
                    <a:pt x="6507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42"/>
            <p:cNvSpPr/>
            <p:nvPr/>
          </p:nvSpPr>
          <p:spPr>
            <a:xfrm>
              <a:off x="1524925" y="3745425"/>
              <a:ext cx="1626825" cy="696250"/>
            </a:xfrm>
            <a:custGeom>
              <a:avLst/>
              <a:gdLst/>
              <a:ahLst/>
              <a:cxnLst/>
              <a:rect l="l" t="t" r="r" b="b"/>
              <a:pathLst>
                <a:path w="65073" h="27850" extrusionOk="0">
                  <a:moveTo>
                    <a:pt x="0" y="1"/>
                  </a:moveTo>
                  <a:lnTo>
                    <a:pt x="0" y="27850"/>
                  </a:lnTo>
                  <a:lnTo>
                    <a:pt x="65073" y="27850"/>
                  </a:lnTo>
                  <a:lnTo>
                    <a:pt x="6507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42"/>
            <p:cNvSpPr/>
            <p:nvPr/>
          </p:nvSpPr>
          <p:spPr>
            <a:xfrm>
              <a:off x="1371125" y="3745425"/>
              <a:ext cx="308125" cy="696250"/>
            </a:xfrm>
            <a:custGeom>
              <a:avLst/>
              <a:gdLst/>
              <a:ahLst/>
              <a:cxnLst/>
              <a:rect l="l" t="t" r="r" b="b"/>
              <a:pathLst>
                <a:path w="12325" h="27850" extrusionOk="0">
                  <a:moveTo>
                    <a:pt x="6152" y="1"/>
                  </a:moveTo>
                  <a:cubicBezTo>
                    <a:pt x="2763" y="1"/>
                    <a:pt x="1" y="6236"/>
                    <a:pt x="1" y="13936"/>
                  </a:cubicBezTo>
                  <a:cubicBezTo>
                    <a:pt x="1" y="21615"/>
                    <a:pt x="2763" y="27850"/>
                    <a:pt x="6152" y="27850"/>
                  </a:cubicBezTo>
                  <a:cubicBezTo>
                    <a:pt x="9563" y="27850"/>
                    <a:pt x="12325" y="21615"/>
                    <a:pt x="12325" y="13936"/>
                  </a:cubicBezTo>
                  <a:cubicBezTo>
                    <a:pt x="12325" y="6236"/>
                    <a:pt x="9563" y="1"/>
                    <a:pt x="61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42"/>
            <p:cNvSpPr/>
            <p:nvPr/>
          </p:nvSpPr>
          <p:spPr>
            <a:xfrm>
              <a:off x="2992725" y="3745425"/>
              <a:ext cx="307600" cy="696250"/>
            </a:xfrm>
            <a:custGeom>
              <a:avLst/>
              <a:gdLst/>
              <a:ahLst/>
              <a:cxnLst/>
              <a:rect l="l" t="t" r="r" b="b"/>
              <a:pathLst>
                <a:path w="12304" h="27850" extrusionOk="0">
                  <a:moveTo>
                    <a:pt x="6152" y="1"/>
                  </a:moveTo>
                  <a:cubicBezTo>
                    <a:pt x="2741" y="1"/>
                    <a:pt x="0" y="6236"/>
                    <a:pt x="0" y="13936"/>
                  </a:cubicBezTo>
                  <a:cubicBezTo>
                    <a:pt x="0" y="21615"/>
                    <a:pt x="2741" y="27850"/>
                    <a:pt x="6152" y="27850"/>
                  </a:cubicBezTo>
                  <a:cubicBezTo>
                    <a:pt x="9541" y="27850"/>
                    <a:pt x="12303" y="21615"/>
                    <a:pt x="12303" y="13936"/>
                  </a:cubicBezTo>
                  <a:cubicBezTo>
                    <a:pt x="12303" y="6236"/>
                    <a:pt x="9541" y="1"/>
                    <a:pt x="61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42"/>
            <p:cNvSpPr/>
            <p:nvPr/>
          </p:nvSpPr>
          <p:spPr>
            <a:xfrm>
              <a:off x="3099950" y="3816050"/>
              <a:ext cx="245350" cy="555025"/>
            </a:xfrm>
            <a:custGeom>
              <a:avLst/>
              <a:gdLst/>
              <a:ahLst/>
              <a:cxnLst/>
              <a:rect l="l" t="t" r="r" b="b"/>
              <a:pathLst>
                <a:path w="9814" h="22201" extrusionOk="0">
                  <a:moveTo>
                    <a:pt x="4917" y="0"/>
                  </a:moveTo>
                  <a:cubicBezTo>
                    <a:pt x="2197" y="0"/>
                    <a:pt x="0" y="4980"/>
                    <a:pt x="0" y="11111"/>
                  </a:cubicBezTo>
                  <a:cubicBezTo>
                    <a:pt x="0" y="17241"/>
                    <a:pt x="2197" y="22200"/>
                    <a:pt x="4917" y="22200"/>
                  </a:cubicBezTo>
                  <a:cubicBezTo>
                    <a:pt x="7617" y="22200"/>
                    <a:pt x="9814" y="17241"/>
                    <a:pt x="9814" y="11111"/>
                  </a:cubicBezTo>
                  <a:cubicBezTo>
                    <a:pt x="9814" y="4980"/>
                    <a:pt x="7617" y="0"/>
                    <a:pt x="49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42"/>
            <p:cNvSpPr/>
            <p:nvPr/>
          </p:nvSpPr>
          <p:spPr>
            <a:xfrm>
              <a:off x="3222875" y="3816050"/>
              <a:ext cx="1497100" cy="555025"/>
            </a:xfrm>
            <a:custGeom>
              <a:avLst/>
              <a:gdLst/>
              <a:ahLst/>
              <a:cxnLst/>
              <a:rect l="l" t="t" r="r" b="b"/>
              <a:pathLst>
                <a:path w="59884" h="22201" extrusionOk="0">
                  <a:moveTo>
                    <a:pt x="0" y="0"/>
                  </a:moveTo>
                  <a:lnTo>
                    <a:pt x="0" y="22200"/>
                  </a:lnTo>
                  <a:lnTo>
                    <a:pt x="59884" y="22200"/>
                  </a:lnTo>
                  <a:cubicBezTo>
                    <a:pt x="58587" y="22200"/>
                    <a:pt x="57519" y="17241"/>
                    <a:pt x="57519" y="11111"/>
                  </a:cubicBezTo>
                  <a:cubicBezTo>
                    <a:pt x="57519" y="4980"/>
                    <a:pt x="58587" y="0"/>
                    <a:pt x="598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42"/>
            <p:cNvSpPr/>
            <p:nvPr/>
          </p:nvSpPr>
          <p:spPr>
            <a:xfrm>
              <a:off x="4753950" y="3745425"/>
              <a:ext cx="49200" cy="70650"/>
            </a:xfrm>
            <a:custGeom>
              <a:avLst/>
              <a:gdLst/>
              <a:ahLst/>
              <a:cxnLst/>
              <a:rect l="l" t="t" r="r" b="b"/>
              <a:pathLst>
                <a:path w="1968" h="2826" extrusionOk="0">
                  <a:moveTo>
                    <a:pt x="984" y="1"/>
                  </a:moveTo>
                  <a:cubicBezTo>
                    <a:pt x="440" y="1"/>
                    <a:pt x="1" y="628"/>
                    <a:pt x="1" y="1423"/>
                  </a:cubicBezTo>
                  <a:cubicBezTo>
                    <a:pt x="1" y="2198"/>
                    <a:pt x="440" y="2825"/>
                    <a:pt x="984" y="2825"/>
                  </a:cubicBezTo>
                  <a:cubicBezTo>
                    <a:pt x="1528" y="2825"/>
                    <a:pt x="1968" y="2198"/>
                    <a:pt x="1968" y="1423"/>
                  </a:cubicBezTo>
                  <a:cubicBezTo>
                    <a:pt x="1968" y="628"/>
                    <a:pt x="1528" y="1"/>
                    <a:pt x="98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42"/>
            <p:cNvSpPr/>
            <p:nvPr/>
          </p:nvSpPr>
          <p:spPr>
            <a:xfrm>
              <a:off x="4753950" y="4371050"/>
              <a:ext cx="49200" cy="70625"/>
            </a:xfrm>
            <a:custGeom>
              <a:avLst/>
              <a:gdLst/>
              <a:ahLst/>
              <a:cxnLst/>
              <a:rect l="l" t="t" r="r" b="b"/>
              <a:pathLst>
                <a:path w="1968" h="2825" extrusionOk="0">
                  <a:moveTo>
                    <a:pt x="984" y="0"/>
                  </a:moveTo>
                  <a:cubicBezTo>
                    <a:pt x="440" y="0"/>
                    <a:pt x="1" y="628"/>
                    <a:pt x="1" y="1423"/>
                  </a:cubicBezTo>
                  <a:cubicBezTo>
                    <a:pt x="1" y="2197"/>
                    <a:pt x="440" y="2825"/>
                    <a:pt x="984" y="2825"/>
                  </a:cubicBezTo>
                  <a:cubicBezTo>
                    <a:pt x="1528" y="2825"/>
                    <a:pt x="1968" y="2197"/>
                    <a:pt x="1968" y="1423"/>
                  </a:cubicBezTo>
                  <a:cubicBezTo>
                    <a:pt x="1968" y="628"/>
                    <a:pt x="1528" y="0"/>
                    <a:pt x="98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42"/>
            <p:cNvSpPr/>
            <p:nvPr/>
          </p:nvSpPr>
          <p:spPr>
            <a:xfrm>
              <a:off x="3345275" y="3941600"/>
              <a:ext cx="205075" cy="320675"/>
            </a:xfrm>
            <a:custGeom>
              <a:avLst/>
              <a:gdLst/>
              <a:ahLst/>
              <a:cxnLst/>
              <a:rect l="l" t="t" r="r" b="b"/>
              <a:pathLst>
                <a:path w="8203" h="12827" extrusionOk="0">
                  <a:moveTo>
                    <a:pt x="1" y="0"/>
                  </a:moveTo>
                  <a:lnTo>
                    <a:pt x="1" y="12826"/>
                  </a:lnTo>
                  <a:lnTo>
                    <a:pt x="4102" y="9123"/>
                  </a:lnTo>
                  <a:lnTo>
                    <a:pt x="8203" y="12826"/>
                  </a:lnTo>
                  <a:lnTo>
                    <a:pt x="8203" y="0"/>
                  </a:lnTo>
                  <a:close/>
                </a:path>
              </a:pathLst>
            </a:custGeom>
            <a:solidFill>
              <a:srgbClr val="EF53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42"/>
            <p:cNvSpPr/>
            <p:nvPr/>
          </p:nvSpPr>
          <p:spPr>
            <a:xfrm>
              <a:off x="2862975" y="3049200"/>
              <a:ext cx="1626850" cy="696250"/>
            </a:xfrm>
            <a:custGeom>
              <a:avLst/>
              <a:gdLst/>
              <a:ahLst/>
              <a:cxnLst/>
              <a:rect l="l" t="t" r="r" b="b"/>
              <a:pathLst>
                <a:path w="65074" h="27850" extrusionOk="0">
                  <a:moveTo>
                    <a:pt x="1" y="0"/>
                  </a:moveTo>
                  <a:lnTo>
                    <a:pt x="1" y="27850"/>
                  </a:lnTo>
                  <a:lnTo>
                    <a:pt x="65073" y="27850"/>
                  </a:lnTo>
                  <a:lnTo>
                    <a:pt x="65073" y="25025"/>
                  </a:lnTo>
                  <a:lnTo>
                    <a:pt x="56809" y="25025"/>
                  </a:lnTo>
                  <a:lnTo>
                    <a:pt x="56809" y="2825"/>
                  </a:lnTo>
                  <a:lnTo>
                    <a:pt x="65073" y="2825"/>
                  </a:lnTo>
                  <a:lnTo>
                    <a:pt x="65073" y="0"/>
                  </a:lnTo>
                  <a:close/>
                </a:path>
              </a:pathLst>
            </a:custGeom>
            <a:solidFill>
              <a:srgbClr val="9B74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42"/>
            <p:cNvSpPr/>
            <p:nvPr/>
          </p:nvSpPr>
          <p:spPr>
            <a:xfrm>
              <a:off x="1236175" y="3049200"/>
              <a:ext cx="1626825" cy="696250"/>
            </a:xfrm>
            <a:custGeom>
              <a:avLst/>
              <a:gdLst/>
              <a:ahLst/>
              <a:cxnLst/>
              <a:rect l="l" t="t" r="r" b="b"/>
              <a:pathLst>
                <a:path w="65073" h="27850" extrusionOk="0">
                  <a:moveTo>
                    <a:pt x="1" y="0"/>
                  </a:moveTo>
                  <a:lnTo>
                    <a:pt x="1" y="27850"/>
                  </a:lnTo>
                  <a:lnTo>
                    <a:pt x="65073" y="27850"/>
                  </a:lnTo>
                  <a:lnTo>
                    <a:pt x="6507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42"/>
            <p:cNvSpPr/>
            <p:nvPr/>
          </p:nvSpPr>
          <p:spPr>
            <a:xfrm>
              <a:off x="1082375" y="3049200"/>
              <a:ext cx="307625" cy="696250"/>
            </a:xfrm>
            <a:custGeom>
              <a:avLst/>
              <a:gdLst/>
              <a:ahLst/>
              <a:cxnLst/>
              <a:rect l="l" t="t" r="r" b="b"/>
              <a:pathLst>
                <a:path w="12305" h="27850" extrusionOk="0">
                  <a:moveTo>
                    <a:pt x="6153" y="0"/>
                  </a:moveTo>
                  <a:cubicBezTo>
                    <a:pt x="2763" y="0"/>
                    <a:pt x="1" y="6236"/>
                    <a:pt x="1" y="13915"/>
                  </a:cubicBezTo>
                  <a:cubicBezTo>
                    <a:pt x="1" y="21614"/>
                    <a:pt x="2763" y="27850"/>
                    <a:pt x="6153" y="27850"/>
                  </a:cubicBezTo>
                  <a:cubicBezTo>
                    <a:pt x="9563" y="27850"/>
                    <a:pt x="12304" y="21614"/>
                    <a:pt x="12304" y="13915"/>
                  </a:cubicBezTo>
                  <a:cubicBezTo>
                    <a:pt x="12304" y="6236"/>
                    <a:pt x="9563" y="0"/>
                    <a:pt x="615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42"/>
            <p:cNvSpPr/>
            <p:nvPr/>
          </p:nvSpPr>
          <p:spPr>
            <a:xfrm>
              <a:off x="2703450" y="3049200"/>
              <a:ext cx="308125" cy="696250"/>
            </a:xfrm>
            <a:custGeom>
              <a:avLst/>
              <a:gdLst/>
              <a:ahLst/>
              <a:cxnLst/>
              <a:rect l="l" t="t" r="r" b="b"/>
              <a:pathLst>
                <a:path w="12325" h="27850" extrusionOk="0">
                  <a:moveTo>
                    <a:pt x="6173" y="0"/>
                  </a:moveTo>
                  <a:cubicBezTo>
                    <a:pt x="2762" y="0"/>
                    <a:pt x="0" y="6236"/>
                    <a:pt x="0" y="13915"/>
                  </a:cubicBezTo>
                  <a:cubicBezTo>
                    <a:pt x="0" y="21614"/>
                    <a:pt x="2762" y="27850"/>
                    <a:pt x="6173" y="27850"/>
                  </a:cubicBezTo>
                  <a:cubicBezTo>
                    <a:pt x="9562" y="27850"/>
                    <a:pt x="12324" y="21614"/>
                    <a:pt x="12324" y="13915"/>
                  </a:cubicBezTo>
                  <a:cubicBezTo>
                    <a:pt x="12324" y="6236"/>
                    <a:pt x="9562" y="0"/>
                    <a:pt x="6173" y="0"/>
                  </a:cubicBezTo>
                  <a:close/>
                </a:path>
              </a:pathLst>
            </a:custGeom>
            <a:solidFill>
              <a:srgbClr val="9B74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42"/>
            <p:cNvSpPr/>
            <p:nvPr/>
          </p:nvSpPr>
          <p:spPr>
            <a:xfrm>
              <a:off x="2811200" y="3119825"/>
              <a:ext cx="245350" cy="555000"/>
            </a:xfrm>
            <a:custGeom>
              <a:avLst/>
              <a:gdLst/>
              <a:ahLst/>
              <a:cxnLst/>
              <a:rect l="l" t="t" r="r" b="b"/>
              <a:pathLst>
                <a:path w="9814" h="22200" extrusionOk="0">
                  <a:moveTo>
                    <a:pt x="4897" y="0"/>
                  </a:moveTo>
                  <a:cubicBezTo>
                    <a:pt x="2198" y="0"/>
                    <a:pt x="1" y="4959"/>
                    <a:pt x="1" y="11090"/>
                  </a:cubicBezTo>
                  <a:cubicBezTo>
                    <a:pt x="1" y="17220"/>
                    <a:pt x="2198" y="22200"/>
                    <a:pt x="4897" y="22200"/>
                  </a:cubicBezTo>
                  <a:cubicBezTo>
                    <a:pt x="7617" y="22200"/>
                    <a:pt x="9814" y="17220"/>
                    <a:pt x="9814" y="11090"/>
                  </a:cubicBezTo>
                  <a:cubicBezTo>
                    <a:pt x="9814" y="4959"/>
                    <a:pt x="7617" y="0"/>
                    <a:pt x="4897" y="0"/>
                  </a:cubicBezTo>
                  <a:close/>
                </a:path>
              </a:pathLst>
            </a:custGeom>
            <a:solidFill>
              <a:srgbClr val="FFF9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42"/>
            <p:cNvSpPr/>
            <p:nvPr/>
          </p:nvSpPr>
          <p:spPr>
            <a:xfrm>
              <a:off x="2933600" y="3119825"/>
              <a:ext cx="1497125" cy="555000"/>
            </a:xfrm>
            <a:custGeom>
              <a:avLst/>
              <a:gdLst/>
              <a:ahLst/>
              <a:cxnLst/>
              <a:rect l="l" t="t" r="r" b="b"/>
              <a:pathLst>
                <a:path w="59885" h="22200" extrusionOk="0">
                  <a:moveTo>
                    <a:pt x="1" y="0"/>
                  </a:moveTo>
                  <a:lnTo>
                    <a:pt x="1" y="22200"/>
                  </a:lnTo>
                  <a:lnTo>
                    <a:pt x="59884" y="22200"/>
                  </a:lnTo>
                  <a:cubicBezTo>
                    <a:pt x="58587" y="22200"/>
                    <a:pt x="57541" y="17220"/>
                    <a:pt x="57541" y="11090"/>
                  </a:cubicBezTo>
                  <a:cubicBezTo>
                    <a:pt x="57541" y="4980"/>
                    <a:pt x="58587" y="0"/>
                    <a:pt x="59884" y="0"/>
                  </a:cubicBezTo>
                  <a:close/>
                </a:path>
              </a:pathLst>
            </a:custGeom>
            <a:solidFill>
              <a:srgbClr val="FFF9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42"/>
            <p:cNvSpPr/>
            <p:nvPr/>
          </p:nvSpPr>
          <p:spPr>
            <a:xfrm>
              <a:off x="4465225" y="3049200"/>
              <a:ext cx="48650" cy="70625"/>
            </a:xfrm>
            <a:custGeom>
              <a:avLst/>
              <a:gdLst/>
              <a:ahLst/>
              <a:cxnLst/>
              <a:rect l="l" t="t" r="r" b="b"/>
              <a:pathLst>
                <a:path w="1946" h="2825" extrusionOk="0">
                  <a:moveTo>
                    <a:pt x="983" y="0"/>
                  </a:moveTo>
                  <a:cubicBezTo>
                    <a:pt x="439" y="0"/>
                    <a:pt x="0" y="628"/>
                    <a:pt x="0" y="1402"/>
                  </a:cubicBezTo>
                  <a:cubicBezTo>
                    <a:pt x="0" y="2197"/>
                    <a:pt x="439" y="2825"/>
                    <a:pt x="983" y="2825"/>
                  </a:cubicBezTo>
                  <a:cubicBezTo>
                    <a:pt x="1507" y="2825"/>
                    <a:pt x="1946" y="2197"/>
                    <a:pt x="1946" y="1402"/>
                  </a:cubicBezTo>
                  <a:cubicBezTo>
                    <a:pt x="1946" y="628"/>
                    <a:pt x="1507" y="0"/>
                    <a:pt x="983" y="0"/>
                  </a:cubicBezTo>
                  <a:close/>
                </a:path>
              </a:pathLst>
            </a:custGeom>
            <a:solidFill>
              <a:srgbClr val="EF53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42"/>
            <p:cNvSpPr/>
            <p:nvPr/>
          </p:nvSpPr>
          <p:spPr>
            <a:xfrm>
              <a:off x="4465225" y="3674800"/>
              <a:ext cx="49175" cy="70650"/>
            </a:xfrm>
            <a:custGeom>
              <a:avLst/>
              <a:gdLst/>
              <a:ahLst/>
              <a:cxnLst/>
              <a:rect l="l" t="t" r="r" b="b"/>
              <a:pathLst>
                <a:path w="1967" h="2826" extrusionOk="0">
                  <a:moveTo>
                    <a:pt x="983" y="1"/>
                  </a:moveTo>
                  <a:cubicBezTo>
                    <a:pt x="439" y="1"/>
                    <a:pt x="0" y="629"/>
                    <a:pt x="0" y="1403"/>
                  </a:cubicBezTo>
                  <a:cubicBezTo>
                    <a:pt x="0" y="2198"/>
                    <a:pt x="439" y="2826"/>
                    <a:pt x="983" y="2826"/>
                  </a:cubicBezTo>
                  <a:cubicBezTo>
                    <a:pt x="1527" y="2826"/>
                    <a:pt x="1967" y="2198"/>
                    <a:pt x="1967" y="1403"/>
                  </a:cubicBezTo>
                  <a:cubicBezTo>
                    <a:pt x="1967" y="629"/>
                    <a:pt x="1527" y="1"/>
                    <a:pt x="9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42"/>
            <p:cNvSpPr/>
            <p:nvPr/>
          </p:nvSpPr>
          <p:spPr>
            <a:xfrm>
              <a:off x="3347375" y="2352950"/>
              <a:ext cx="1626300" cy="696275"/>
            </a:xfrm>
            <a:custGeom>
              <a:avLst/>
              <a:gdLst/>
              <a:ahLst/>
              <a:cxnLst/>
              <a:rect l="l" t="t" r="r" b="b"/>
              <a:pathLst>
                <a:path w="65052" h="27851" extrusionOk="0">
                  <a:moveTo>
                    <a:pt x="0" y="1"/>
                  </a:moveTo>
                  <a:lnTo>
                    <a:pt x="0" y="27850"/>
                  </a:lnTo>
                  <a:lnTo>
                    <a:pt x="65052" y="27850"/>
                  </a:lnTo>
                  <a:lnTo>
                    <a:pt x="65052" y="25005"/>
                  </a:lnTo>
                  <a:lnTo>
                    <a:pt x="56787" y="25005"/>
                  </a:lnTo>
                  <a:lnTo>
                    <a:pt x="56787" y="2826"/>
                  </a:lnTo>
                  <a:lnTo>
                    <a:pt x="65052" y="2826"/>
                  </a:lnTo>
                  <a:lnTo>
                    <a:pt x="65052" y="1"/>
                  </a:lnTo>
                  <a:close/>
                </a:path>
              </a:pathLst>
            </a:custGeom>
            <a:solidFill>
              <a:srgbClr val="7164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42"/>
            <p:cNvSpPr/>
            <p:nvPr/>
          </p:nvSpPr>
          <p:spPr>
            <a:xfrm>
              <a:off x="1720550" y="2352950"/>
              <a:ext cx="1626325" cy="696275"/>
            </a:xfrm>
            <a:custGeom>
              <a:avLst/>
              <a:gdLst/>
              <a:ahLst/>
              <a:cxnLst/>
              <a:rect l="l" t="t" r="r" b="b"/>
              <a:pathLst>
                <a:path w="65053" h="27851" extrusionOk="0">
                  <a:moveTo>
                    <a:pt x="1" y="1"/>
                  </a:moveTo>
                  <a:lnTo>
                    <a:pt x="1" y="27850"/>
                  </a:lnTo>
                  <a:lnTo>
                    <a:pt x="65052" y="27850"/>
                  </a:lnTo>
                  <a:lnTo>
                    <a:pt x="650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42"/>
            <p:cNvSpPr/>
            <p:nvPr/>
          </p:nvSpPr>
          <p:spPr>
            <a:xfrm>
              <a:off x="1566250" y="2352950"/>
              <a:ext cx="308125" cy="696275"/>
            </a:xfrm>
            <a:custGeom>
              <a:avLst/>
              <a:gdLst/>
              <a:ahLst/>
              <a:cxnLst/>
              <a:rect l="l" t="t" r="r" b="b"/>
              <a:pathLst>
                <a:path w="12325" h="27851" extrusionOk="0">
                  <a:moveTo>
                    <a:pt x="6173" y="1"/>
                  </a:moveTo>
                  <a:cubicBezTo>
                    <a:pt x="2762" y="1"/>
                    <a:pt x="0" y="6236"/>
                    <a:pt x="0" y="13915"/>
                  </a:cubicBezTo>
                  <a:cubicBezTo>
                    <a:pt x="0" y="21615"/>
                    <a:pt x="2762" y="27850"/>
                    <a:pt x="6173" y="27850"/>
                  </a:cubicBezTo>
                  <a:cubicBezTo>
                    <a:pt x="9562" y="27850"/>
                    <a:pt x="12324" y="21615"/>
                    <a:pt x="12324" y="13915"/>
                  </a:cubicBezTo>
                  <a:cubicBezTo>
                    <a:pt x="12324" y="6236"/>
                    <a:pt x="9562" y="1"/>
                    <a:pt x="61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42"/>
            <p:cNvSpPr/>
            <p:nvPr/>
          </p:nvSpPr>
          <p:spPr>
            <a:xfrm>
              <a:off x="3187825" y="2352950"/>
              <a:ext cx="307600" cy="696275"/>
            </a:xfrm>
            <a:custGeom>
              <a:avLst/>
              <a:gdLst/>
              <a:ahLst/>
              <a:cxnLst/>
              <a:rect l="l" t="t" r="r" b="b"/>
              <a:pathLst>
                <a:path w="12304" h="27851" extrusionOk="0">
                  <a:moveTo>
                    <a:pt x="6152" y="1"/>
                  </a:moveTo>
                  <a:cubicBezTo>
                    <a:pt x="2762" y="1"/>
                    <a:pt x="1" y="6236"/>
                    <a:pt x="1" y="13915"/>
                  </a:cubicBezTo>
                  <a:cubicBezTo>
                    <a:pt x="1" y="21615"/>
                    <a:pt x="2762" y="27850"/>
                    <a:pt x="6152" y="27850"/>
                  </a:cubicBezTo>
                  <a:cubicBezTo>
                    <a:pt x="9563" y="27850"/>
                    <a:pt x="12304" y="21615"/>
                    <a:pt x="12304" y="13915"/>
                  </a:cubicBezTo>
                  <a:cubicBezTo>
                    <a:pt x="12304" y="6236"/>
                    <a:pt x="9563" y="1"/>
                    <a:pt x="6152" y="1"/>
                  </a:cubicBezTo>
                  <a:close/>
                </a:path>
              </a:pathLst>
            </a:custGeom>
            <a:solidFill>
              <a:srgbClr val="7164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42"/>
            <p:cNvSpPr/>
            <p:nvPr/>
          </p:nvSpPr>
          <p:spPr>
            <a:xfrm>
              <a:off x="3295050" y="2423575"/>
              <a:ext cx="245375" cy="555025"/>
            </a:xfrm>
            <a:custGeom>
              <a:avLst/>
              <a:gdLst/>
              <a:ahLst/>
              <a:cxnLst/>
              <a:rect l="l" t="t" r="r" b="b"/>
              <a:pathLst>
                <a:path w="9815" h="22201" extrusionOk="0">
                  <a:moveTo>
                    <a:pt x="4918" y="1"/>
                  </a:moveTo>
                  <a:cubicBezTo>
                    <a:pt x="2198" y="1"/>
                    <a:pt x="1" y="4960"/>
                    <a:pt x="1" y="11090"/>
                  </a:cubicBezTo>
                  <a:cubicBezTo>
                    <a:pt x="1" y="17221"/>
                    <a:pt x="2198" y="22201"/>
                    <a:pt x="4918" y="22201"/>
                  </a:cubicBezTo>
                  <a:cubicBezTo>
                    <a:pt x="7617" y="22201"/>
                    <a:pt x="9814" y="17221"/>
                    <a:pt x="9814" y="11090"/>
                  </a:cubicBezTo>
                  <a:cubicBezTo>
                    <a:pt x="9814" y="4960"/>
                    <a:pt x="7617" y="1"/>
                    <a:pt x="49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42"/>
            <p:cNvSpPr/>
            <p:nvPr/>
          </p:nvSpPr>
          <p:spPr>
            <a:xfrm>
              <a:off x="3417975" y="2423575"/>
              <a:ext cx="1497125" cy="554500"/>
            </a:xfrm>
            <a:custGeom>
              <a:avLst/>
              <a:gdLst/>
              <a:ahLst/>
              <a:cxnLst/>
              <a:rect l="l" t="t" r="r" b="b"/>
              <a:pathLst>
                <a:path w="59885" h="22180" extrusionOk="0">
                  <a:moveTo>
                    <a:pt x="1" y="1"/>
                  </a:moveTo>
                  <a:lnTo>
                    <a:pt x="1" y="22180"/>
                  </a:lnTo>
                  <a:lnTo>
                    <a:pt x="59884" y="22180"/>
                  </a:lnTo>
                  <a:cubicBezTo>
                    <a:pt x="58587" y="22180"/>
                    <a:pt x="57541" y="17221"/>
                    <a:pt x="57541" y="11090"/>
                  </a:cubicBezTo>
                  <a:cubicBezTo>
                    <a:pt x="57541" y="4960"/>
                    <a:pt x="58587" y="1"/>
                    <a:pt x="598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42"/>
            <p:cNvSpPr/>
            <p:nvPr/>
          </p:nvSpPr>
          <p:spPr>
            <a:xfrm>
              <a:off x="4949600" y="2352950"/>
              <a:ext cx="48675" cy="70650"/>
            </a:xfrm>
            <a:custGeom>
              <a:avLst/>
              <a:gdLst/>
              <a:ahLst/>
              <a:cxnLst/>
              <a:rect l="l" t="t" r="r" b="b"/>
              <a:pathLst>
                <a:path w="1947" h="2826" extrusionOk="0">
                  <a:moveTo>
                    <a:pt x="963" y="1"/>
                  </a:moveTo>
                  <a:cubicBezTo>
                    <a:pt x="440" y="1"/>
                    <a:pt x="0" y="629"/>
                    <a:pt x="0" y="1403"/>
                  </a:cubicBezTo>
                  <a:cubicBezTo>
                    <a:pt x="0" y="2177"/>
                    <a:pt x="440" y="2826"/>
                    <a:pt x="963" y="2826"/>
                  </a:cubicBezTo>
                  <a:cubicBezTo>
                    <a:pt x="1507" y="2826"/>
                    <a:pt x="1946" y="2177"/>
                    <a:pt x="1946" y="1403"/>
                  </a:cubicBezTo>
                  <a:cubicBezTo>
                    <a:pt x="1946" y="629"/>
                    <a:pt x="1507" y="1"/>
                    <a:pt x="9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42"/>
            <p:cNvSpPr/>
            <p:nvPr/>
          </p:nvSpPr>
          <p:spPr>
            <a:xfrm>
              <a:off x="4949600" y="2978575"/>
              <a:ext cx="48675" cy="70650"/>
            </a:xfrm>
            <a:custGeom>
              <a:avLst/>
              <a:gdLst/>
              <a:ahLst/>
              <a:cxnLst/>
              <a:rect l="l" t="t" r="r" b="b"/>
              <a:pathLst>
                <a:path w="1947" h="2826" extrusionOk="0">
                  <a:moveTo>
                    <a:pt x="963" y="1"/>
                  </a:moveTo>
                  <a:cubicBezTo>
                    <a:pt x="440" y="1"/>
                    <a:pt x="0" y="628"/>
                    <a:pt x="0" y="1403"/>
                  </a:cubicBezTo>
                  <a:cubicBezTo>
                    <a:pt x="0" y="2177"/>
                    <a:pt x="440" y="2825"/>
                    <a:pt x="963" y="2825"/>
                  </a:cubicBezTo>
                  <a:cubicBezTo>
                    <a:pt x="1507" y="2825"/>
                    <a:pt x="1946" y="2177"/>
                    <a:pt x="1946" y="1403"/>
                  </a:cubicBezTo>
                  <a:cubicBezTo>
                    <a:pt x="1946" y="628"/>
                    <a:pt x="1507" y="1"/>
                    <a:pt x="9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42"/>
            <p:cNvSpPr/>
            <p:nvPr/>
          </p:nvSpPr>
          <p:spPr>
            <a:xfrm>
              <a:off x="1720550" y="2352950"/>
              <a:ext cx="230725" cy="696275"/>
            </a:xfrm>
            <a:custGeom>
              <a:avLst/>
              <a:gdLst/>
              <a:ahLst/>
              <a:cxnLst/>
              <a:rect l="l" t="t" r="r" b="b"/>
              <a:pathLst>
                <a:path w="9229" h="27851" extrusionOk="0">
                  <a:moveTo>
                    <a:pt x="6152" y="1"/>
                  </a:moveTo>
                  <a:cubicBezTo>
                    <a:pt x="2763" y="1"/>
                    <a:pt x="1" y="6236"/>
                    <a:pt x="1" y="13915"/>
                  </a:cubicBezTo>
                  <a:cubicBezTo>
                    <a:pt x="1" y="21615"/>
                    <a:pt x="2763" y="27850"/>
                    <a:pt x="6152" y="27850"/>
                  </a:cubicBezTo>
                  <a:lnTo>
                    <a:pt x="9228" y="27850"/>
                  </a:lnTo>
                  <a:cubicBezTo>
                    <a:pt x="5838" y="27850"/>
                    <a:pt x="3077" y="21615"/>
                    <a:pt x="3077" y="13915"/>
                  </a:cubicBezTo>
                  <a:cubicBezTo>
                    <a:pt x="3077" y="6236"/>
                    <a:pt x="5838" y="1"/>
                    <a:pt x="92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42"/>
            <p:cNvSpPr/>
            <p:nvPr/>
          </p:nvSpPr>
          <p:spPr>
            <a:xfrm>
              <a:off x="1874350" y="2352950"/>
              <a:ext cx="231225" cy="696275"/>
            </a:xfrm>
            <a:custGeom>
              <a:avLst/>
              <a:gdLst/>
              <a:ahLst/>
              <a:cxnLst/>
              <a:rect l="l" t="t" r="r" b="b"/>
              <a:pathLst>
                <a:path w="9249" h="27851" extrusionOk="0">
                  <a:moveTo>
                    <a:pt x="6152" y="1"/>
                  </a:moveTo>
                  <a:cubicBezTo>
                    <a:pt x="2762" y="1"/>
                    <a:pt x="0" y="6236"/>
                    <a:pt x="0" y="13915"/>
                  </a:cubicBezTo>
                  <a:cubicBezTo>
                    <a:pt x="0" y="21615"/>
                    <a:pt x="2762" y="27850"/>
                    <a:pt x="6152" y="27850"/>
                  </a:cubicBezTo>
                  <a:lnTo>
                    <a:pt x="9249" y="27850"/>
                  </a:lnTo>
                  <a:cubicBezTo>
                    <a:pt x="5838" y="27850"/>
                    <a:pt x="3076" y="21615"/>
                    <a:pt x="3076" y="13915"/>
                  </a:cubicBezTo>
                  <a:cubicBezTo>
                    <a:pt x="3076" y="6236"/>
                    <a:pt x="5838" y="1"/>
                    <a:pt x="92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42"/>
            <p:cNvSpPr/>
            <p:nvPr/>
          </p:nvSpPr>
          <p:spPr>
            <a:xfrm>
              <a:off x="4408036" y="2610309"/>
              <a:ext cx="285848" cy="333099"/>
            </a:xfrm>
            <a:custGeom>
              <a:avLst/>
              <a:gdLst/>
              <a:ahLst/>
              <a:cxnLst/>
              <a:rect l="l" t="t" r="r" b="b"/>
              <a:pathLst>
                <a:path w="6089" h="8266" extrusionOk="0">
                  <a:moveTo>
                    <a:pt x="0" y="1"/>
                  </a:moveTo>
                  <a:lnTo>
                    <a:pt x="0" y="8266"/>
                  </a:lnTo>
                  <a:lnTo>
                    <a:pt x="3034" y="6634"/>
                  </a:lnTo>
                  <a:lnTo>
                    <a:pt x="6089" y="8266"/>
                  </a:lnTo>
                  <a:lnTo>
                    <a:pt x="608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42"/>
            <p:cNvSpPr/>
            <p:nvPr/>
          </p:nvSpPr>
          <p:spPr>
            <a:xfrm>
              <a:off x="1374800" y="3745425"/>
              <a:ext cx="1771725" cy="275175"/>
            </a:xfrm>
            <a:custGeom>
              <a:avLst/>
              <a:gdLst/>
              <a:ahLst/>
              <a:cxnLst/>
              <a:rect l="l" t="t" r="r" b="b"/>
              <a:pathLst>
                <a:path w="70869" h="11007" extrusionOk="0">
                  <a:moveTo>
                    <a:pt x="6026" y="1"/>
                  </a:moveTo>
                  <a:cubicBezTo>
                    <a:pt x="3055" y="1"/>
                    <a:pt x="586" y="4708"/>
                    <a:pt x="0" y="11006"/>
                  </a:cubicBezTo>
                  <a:lnTo>
                    <a:pt x="64843" y="11006"/>
                  </a:lnTo>
                  <a:cubicBezTo>
                    <a:pt x="65449" y="4708"/>
                    <a:pt x="67918" y="1"/>
                    <a:pt x="7086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42"/>
            <p:cNvSpPr/>
            <p:nvPr/>
          </p:nvSpPr>
          <p:spPr>
            <a:xfrm>
              <a:off x="3146500" y="3745425"/>
              <a:ext cx="5250" cy="550"/>
            </a:xfrm>
            <a:custGeom>
              <a:avLst/>
              <a:gdLst/>
              <a:ahLst/>
              <a:cxnLst/>
              <a:rect l="l" t="t" r="r" b="b"/>
              <a:pathLst>
                <a:path w="210" h="22" extrusionOk="0">
                  <a:moveTo>
                    <a:pt x="1" y="1"/>
                  </a:moveTo>
                  <a:cubicBezTo>
                    <a:pt x="84" y="1"/>
                    <a:pt x="147" y="1"/>
                    <a:pt x="210" y="22"/>
                  </a:cubicBezTo>
                  <a:lnTo>
                    <a:pt x="210" y="1"/>
                  </a:lnTo>
                  <a:close/>
                </a:path>
              </a:pathLst>
            </a:custGeom>
            <a:solidFill>
              <a:srgbClr val="FFB3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42"/>
            <p:cNvSpPr/>
            <p:nvPr/>
          </p:nvSpPr>
          <p:spPr>
            <a:xfrm>
              <a:off x="3146500" y="4441650"/>
              <a:ext cx="5250" cy="25"/>
            </a:xfrm>
            <a:custGeom>
              <a:avLst/>
              <a:gdLst/>
              <a:ahLst/>
              <a:cxnLst/>
              <a:rect l="l" t="t" r="r" b="b"/>
              <a:pathLst>
                <a:path w="210" h="1" extrusionOk="0">
                  <a:moveTo>
                    <a:pt x="210" y="1"/>
                  </a:moveTo>
                  <a:cubicBezTo>
                    <a:pt x="147" y="1"/>
                    <a:pt x="84" y="1"/>
                    <a:pt x="1" y="1"/>
                  </a:cubicBezTo>
                  <a:lnTo>
                    <a:pt x="210" y="1"/>
                  </a:lnTo>
                  <a:close/>
                </a:path>
              </a:pathLst>
            </a:custGeom>
            <a:solidFill>
              <a:srgbClr val="FFB3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42"/>
            <p:cNvSpPr/>
            <p:nvPr/>
          </p:nvSpPr>
          <p:spPr>
            <a:xfrm>
              <a:off x="3187825" y="3049200"/>
              <a:ext cx="1326575" cy="70625"/>
            </a:xfrm>
            <a:custGeom>
              <a:avLst/>
              <a:gdLst/>
              <a:ahLst/>
              <a:cxnLst/>
              <a:rect l="l" t="t" r="r" b="b"/>
              <a:pathLst>
                <a:path w="53063" h="2825" extrusionOk="0">
                  <a:moveTo>
                    <a:pt x="1" y="0"/>
                  </a:moveTo>
                  <a:lnTo>
                    <a:pt x="1" y="2825"/>
                  </a:lnTo>
                  <a:lnTo>
                    <a:pt x="52079" y="2825"/>
                  </a:lnTo>
                  <a:cubicBezTo>
                    <a:pt x="52623" y="2825"/>
                    <a:pt x="53042" y="2197"/>
                    <a:pt x="53042" y="1402"/>
                  </a:cubicBezTo>
                  <a:cubicBezTo>
                    <a:pt x="53063" y="628"/>
                    <a:pt x="52623" y="0"/>
                    <a:pt x="52079" y="0"/>
                  </a:cubicBezTo>
                  <a:close/>
                </a:path>
              </a:pathLst>
            </a:custGeom>
            <a:solidFill>
              <a:srgbClr val="9B74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42"/>
            <p:cNvSpPr/>
            <p:nvPr/>
          </p:nvSpPr>
          <p:spPr>
            <a:xfrm>
              <a:off x="3215550" y="3119825"/>
              <a:ext cx="1215175" cy="160075"/>
            </a:xfrm>
            <a:custGeom>
              <a:avLst/>
              <a:gdLst/>
              <a:ahLst/>
              <a:cxnLst/>
              <a:rect l="l" t="t" r="r" b="b"/>
              <a:pathLst>
                <a:path w="48607" h="6403" extrusionOk="0">
                  <a:moveTo>
                    <a:pt x="2135" y="0"/>
                  </a:moveTo>
                  <a:cubicBezTo>
                    <a:pt x="1193" y="0"/>
                    <a:pt x="377" y="2636"/>
                    <a:pt x="0" y="6403"/>
                  </a:cubicBezTo>
                  <a:lnTo>
                    <a:pt x="46472" y="6403"/>
                  </a:lnTo>
                  <a:cubicBezTo>
                    <a:pt x="46848" y="2615"/>
                    <a:pt x="47664" y="0"/>
                    <a:pt x="48606" y="0"/>
                  </a:cubicBez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42"/>
            <p:cNvSpPr/>
            <p:nvPr/>
          </p:nvSpPr>
          <p:spPr>
            <a:xfrm>
              <a:off x="2015050" y="4261200"/>
              <a:ext cx="1859625" cy="347875"/>
            </a:xfrm>
            <a:custGeom>
              <a:avLst/>
              <a:gdLst/>
              <a:ahLst/>
              <a:cxnLst/>
              <a:rect l="l" t="t" r="r" b="b"/>
              <a:pathLst>
                <a:path w="74385" h="13915" extrusionOk="0">
                  <a:moveTo>
                    <a:pt x="74280" y="0"/>
                  </a:moveTo>
                  <a:lnTo>
                    <a:pt x="4060" y="7407"/>
                  </a:lnTo>
                  <a:cubicBezTo>
                    <a:pt x="2679" y="7491"/>
                    <a:pt x="1507" y="8370"/>
                    <a:pt x="1068" y="9688"/>
                  </a:cubicBezTo>
                  <a:lnTo>
                    <a:pt x="168" y="12262"/>
                  </a:lnTo>
                  <a:cubicBezTo>
                    <a:pt x="1" y="12743"/>
                    <a:pt x="147" y="13266"/>
                    <a:pt x="524" y="13601"/>
                  </a:cubicBezTo>
                  <a:cubicBezTo>
                    <a:pt x="754" y="13810"/>
                    <a:pt x="1047" y="13915"/>
                    <a:pt x="1340" y="13915"/>
                  </a:cubicBezTo>
                  <a:cubicBezTo>
                    <a:pt x="1528" y="13915"/>
                    <a:pt x="1717" y="13873"/>
                    <a:pt x="1905" y="13789"/>
                  </a:cubicBezTo>
                  <a:cubicBezTo>
                    <a:pt x="3328" y="13078"/>
                    <a:pt x="5713" y="11466"/>
                    <a:pt x="6131" y="8370"/>
                  </a:cubicBezTo>
                  <a:lnTo>
                    <a:pt x="74384" y="1172"/>
                  </a:lnTo>
                  <a:lnTo>
                    <a:pt x="742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42"/>
            <p:cNvSpPr/>
            <p:nvPr/>
          </p:nvSpPr>
          <p:spPr>
            <a:xfrm>
              <a:off x="2205975" y="4261200"/>
              <a:ext cx="1859625" cy="347875"/>
            </a:xfrm>
            <a:custGeom>
              <a:avLst/>
              <a:gdLst/>
              <a:ahLst/>
              <a:cxnLst/>
              <a:rect l="l" t="t" r="r" b="b"/>
              <a:pathLst>
                <a:path w="74385" h="13915" extrusionOk="0">
                  <a:moveTo>
                    <a:pt x="126" y="0"/>
                  </a:moveTo>
                  <a:lnTo>
                    <a:pt x="1" y="1172"/>
                  </a:lnTo>
                  <a:lnTo>
                    <a:pt x="68254" y="8370"/>
                  </a:lnTo>
                  <a:cubicBezTo>
                    <a:pt x="68672" y="11466"/>
                    <a:pt x="71058" y="13078"/>
                    <a:pt x="72480" y="13789"/>
                  </a:cubicBezTo>
                  <a:cubicBezTo>
                    <a:pt x="72669" y="13873"/>
                    <a:pt x="72857" y="13915"/>
                    <a:pt x="73045" y="13915"/>
                  </a:cubicBezTo>
                  <a:cubicBezTo>
                    <a:pt x="73338" y="13915"/>
                    <a:pt x="73631" y="13810"/>
                    <a:pt x="73861" y="13601"/>
                  </a:cubicBezTo>
                  <a:cubicBezTo>
                    <a:pt x="74238" y="13266"/>
                    <a:pt x="74384" y="12743"/>
                    <a:pt x="74217" y="12262"/>
                  </a:cubicBezTo>
                  <a:lnTo>
                    <a:pt x="73317" y="9688"/>
                  </a:lnTo>
                  <a:cubicBezTo>
                    <a:pt x="72878" y="8370"/>
                    <a:pt x="71706" y="7491"/>
                    <a:pt x="70325" y="7407"/>
                  </a:cubicBezTo>
                  <a:lnTo>
                    <a:pt x="126" y="0"/>
                  </a:lnTo>
                  <a:close/>
                </a:path>
              </a:pathLst>
            </a:custGeom>
            <a:solidFill>
              <a:srgbClr val="4242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42"/>
            <p:cNvSpPr/>
            <p:nvPr/>
          </p:nvSpPr>
          <p:spPr>
            <a:xfrm>
              <a:off x="3119300" y="4282875"/>
              <a:ext cx="42925" cy="78025"/>
            </a:xfrm>
            <a:custGeom>
              <a:avLst/>
              <a:gdLst/>
              <a:ahLst/>
              <a:cxnLst/>
              <a:rect l="l" t="t" r="r" b="b"/>
              <a:pathLst>
                <a:path w="1717" h="3121" extrusionOk="0">
                  <a:moveTo>
                    <a:pt x="537" y="1"/>
                  </a:moveTo>
                  <a:cubicBezTo>
                    <a:pt x="511" y="1"/>
                    <a:pt x="485" y="4"/>
                    <a:pt x="461" y="12"/>
                  </a:cubicBezTo>
                  <a:cubicBezTo>
                    <a:pt x="105" y="96"/>
                    <a:pt x="1" y="870"/>
                    <a:pt x="231" y="1728"/>
                  </a:cubicBezTo>
                  <a:cubicBezTo>
                    <a:pt x="425" y="2523"/>
                    <a:pt x="852" y="3120"/>
                    <a:pt x="1197" y="3120"/>
                  </a:cubicBezTo>
                  <a:cubicBezTo>
                    <a:pt x="1224" y="3120"/>
                    <a:pt x="1251" y="3116"/>
                    <a:pt x="1277" y="3109"/>
                  </a:cubicBezTo>
                  <a:cubicBezTo>
                    <a:pt x="1612" y="3025"/>
                    <a:pt x="1716" y="2251"/>
                    <a:pt x="1486" y="1393"/>
                  </a:cubicBezTo>
                  <a:cubicBezTo>
                    <a:pt x="1292" y="598"/>
                    <a:pt x="865" y="1"/>
                    <a:pt x="537" y="1"/>
                  </a:cubicBezTo>
                  <a:close/>
                </a:path>
              </a:pathLst>
            </a:custGeom>
            <a:solidFill>
              <a:srgbClr val="FFE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42"/>
            <p:cNvSpPr/>
            <p:nvPr/>
          </p:nvSpPr>
          <p:spPr>
            <a:xfrm>
              <a:off x="2918425" y="4282875"/>
              <a:ext cx="42925" cy="78025"/>
            </a:xfrm>
            <a:custGeom>
              <a:avLst/>
              <a:gdLst/>
              <a:ahLst/>
              <a:cxnLst/>
              <a:rect l="l" t="t" r="r" b="b"/>
              <a:pathLst>
                <a:path w="1717" h="3121" extrusionOk="0">
                  <a:moveTo>
                    <a:pt x="1197" y="1"/>
                  </a:moveTo>
                  <a:cubicBezTo>
                    <a:pt x="852" y="1"/>
                    <a:pt x="425" y="598"/>
                    <a:pt x="231" y="1393"/>
                  </a:cubicBezTo>
                  <a:cubicBezTo>
                    <a:pt x="1" y="2251"/>
                    <a:pt x="105" y="3025"/>
                    <a:pt x="461" y="3109"/>
                  </a:cubicBezTo>
                  <a:cubicBezTo>
                    <a:pt x="486" y="3116"/>
                    <a:pt x="511" y="3120"/>
                    <a:pt x="537" y="3120"/>
                  </a:cubicBezTo>
                  <a:cubicBezTo>
                    <a:pt x="865" y="3120"/>
                    <a:pt x="1293" y="2523"/>
                    <a:pt x="1486" y="1728"/>
                  </a:cubicBezTo>
                  <a:cubicBezTo>
                    <a:pt x="1717" y="870"/>
                    <a:pt x="1612" y="96"/>
                    <a:pt x="1277" y="12"/>
                  </a:cubicBezTo>
                  <a:cubicBezTo>
                    <a:pt x="1251" y="4"/>
                    <a:pt x="1224" y="1"/>
                    <a:pt x="1197" y="1"/>
                  </a:cubicBezTo>
                  <a:close/>
                </a:path>
              </a:pathLst>
            </a:custGeom>
            <a:solidFill>
              <a:srgbClr val="FFE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42"/>
            <p:cNvSpPr/>
            <p:nvPr/>
          </p:nvSpPr>
          <p:spPr>
            <a:xfrm>
              <a:off x="2902750" y="4179075"/>
              <a:ext cx="275150" cy="182575"/>
            </a:xfrm>
            <a:custGeom>
              <a:avLst/>
              <a:gdLst/>
              <a:ahLst/>
              <a:cxnLst/>
              <a:rect l="l" t="t" r="r" b="b"/>
              <a:pathLst>
                <a:path w="11006" h="7303" extrusionOk="0">
                  <a:moveTo>
                    <a:pt x="5503" y="0"/>
                  </a:moveTo>
                  <a:cubicBezTo>
                    <a:pt x="4080" y="0"/>
                    <a:pt x="2909" y="482"/>
                    <a:pt x="2009" y="1423"/>
                  </a:cubicBezTo>
                  <a:cubicBezTo>
                    <a:pt x="0" y="3515"/>
                    <a:pt x="147" y="7156"/>
                    <a:pt x="147" y="7303"/>
                  </a:cubicBezTo>
                  <a:lnTo>
                    <a:pt x="1339" y="7261"/>
                  </a:lnTo>
                  <a:cubicBezTo>
                    <a:pt x="1318" y="7219"/>
                    <a:pt x="1214" y="3955"/>
                    <a:pt x="2867" y="2239"/>
                  </a:cubicBezTo>
                  <a:cubicBezTo>
                    <a:pt x="3536" y="1528"/>
                    <a:pt x="4394" y="1172"/>
                    <a:pt x="5503" y="1172"/>
                  </a:cubicBezTo>
                  <a:cubicBezTo>
                    <a:pt x="6612" y="1172"/>
                    <a:pt x="7470" y="1528"/>
                    <a:pt x="8160" y="2239"/>
                  </a:cubicBezTo>
                  <a:cubicBezTo>
                    <a:pt x="9813" y="3955"/>
                    <a:pt x="9688" y="7219"/>
                    <a:pt x="9688" y="7261"/>
                  </a:cubicBezTo>
                  <a:lnTo>
                    <a:pt x="10860" y="7303"/>
                  </a:lnTo>
                  <a:cubicBezTo>
                    <a:pt x="10860" y="7156"/>
                    <a:pt x="11006" y="3515"/>
                    <a:pt x="9018" y="1423"/>
                  </a:cubicBezTo>
                  <a:cubicBezTo>
                    <a:pt x="8119" y="482"/>
                    <a:pt x="6926" y="0"/>
                    <a:pt x="5503" y="0"/>
                  </a:cubicBezTo>
                  <a:close/>
                </a:path>
              </a:pathLst>
            </a:custGeom>
            <a:solidFill>
              <a:srgbClr val="4242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42"/>
            <p:cNvSpPr/>
            <p:nvPr/>
          </p:nvSpPr>
          <p:spPr>
            <a:xfrm>
              <a:off x="2207550" y="3913875"/>
              <a:ext cx="723475" cy="723975"/>
            </a:xfrm>
            <a:custGeom>
              <a:avLst/>
              <a:gdLst/>
              <a:ahLst/>
              <a:cxnLst/>
              <a:rect l="l" t="t" r="r" b="b"/>
              <a:pathLst>
                <a:path w="28939" h="28959" extrusionOk="0">
                  <a:moveTo>
                    <a:pt x="14459" y="0"/>
                  </a:moveTo>
                  <a:cubicBezTo>
                    <a:pt x="6466" y="0"/>
                    <a:pt x="1" y="6486"/>
                    <a:pt x="1" y="14479"/>
                  </a:cubicBezTo>
                  <a:cubicBezTo>
                    <a:pt x="1" y="22472"/>
                    <a:pt x="6466" y="28958"/>
                    <a:pt x="14459" y="28958"/>
                  </a:cubicBezTo>
                  <a:cubicBezTo>
                    <a:pt x="22473" y="28958"/>
                    <a:pt x="28938" y="22472"/>
                    <a:pt x="28938" y="14479"/>
                  </a:cubicBezTo>
                  <a:cubicBezTo>
                    <a:pt x="28938" y="6486"/>
                    <a:pt x="22473" y="0"/>
                    <a:pt x="1445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42"/>
            <p:cNvSpPr/>
            <p:nvPr/>
          </p:nvSpPr>
          <p:spPr>
            <a:xfrm>
              <a:off x="2207550" y="3914350"/>
              <a:ext cx="458250" cy="457775"/>
            </a:xfrm>
            <a:custGeom>
              <a:avLst/>
              <a:gdLst/>
              <a:ahLst/>
              <a:cxnLst/>
              <a:rect l="l" t="t" r="r" b="b"/>
              <a:pathLst>
                <a:path w="18330" h="18311" extrusionOk="0">
                  <a:moveTo>
                    <a:pt x="14661" y="0"/>
                  </a:moveTo>
                  <a:cubicBezTo>
                    <a:pt x="14594" y="0"/>
                    <a:pt x="14526" y="1"/>
                    <a:pt x="14459" y="2"/>
                  </a:cubicBezTo>
                  <a:cubicBezTo>
                    <a:pt x="13999" y="2"/>
                    <a:pt x="13559" y="23"/>
                    <a:pt x="13099" y="65"/>
                  </a:cubicBezTo>
                  <a:lnTo>
                    <a:pt x="63" y="13100"/>
                  </a:lnTo>
                  <a:cubicBezTo>
                    <a:pt x="22" y="13540"/>
                    <a:pt x="1" y="14000"/>
                    <a:pt x="1" y="14460"/>
                  </a:cubicBezTo>
                  <a:cubicBezTo>
                    <a:pt x="1" y="15799"/>
                    <a:pt x="168" y="17097"/>
                    <a:pt x="503" y="18310"/>
                  </a:cubicBezTo>
                  <a:lnTo>
                    <a:pt x="18330" y="504"/>
                  </a:lnTo>
                  <a:cubicBezTo>
                    <a:pt x="17157" y="186"/>
                    <a:pt x="15929" y="0"/>
                    <a:pt x="1466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42"/>
            <p:cNvSpPr/>
            <p:nvPr/>
          </p:nvSpPr>
          <p:spPr>
            <a:xfrm>
              <a:off x="2239475" y="3946300"/>
              <a:ext cx="526250" cy="526250"/>
            </a:xfrm>
            <a:custGeom>
              <a:avLst/>
              <a:gdLst/>
              <a:ahLst/>
              <a:cxnLst/>
              <a:rect l="l" t="t" r="r" b="b"/>
              <a:pathLst>
                <a:path w="21050" h="21050" extrusionOk="0">
                  <a:moveTo>
                    <a:pt x="19166" y="0"/>
                  </a:moveTo>
                  <a:lnTo>
                    <a:pt x="0" y="19166"/>
                  </a:lnTo>
                  <a:cubicBezTo>
                    <a:pt x="293" y="19815"/>
                    <a:pt x="649" y="20443"/>
                    <a:pt x="1025" y="21049"/>
                  </a:cubicBezTo>
                  <a:lnTo>
                    <a:pt x="21049" y="1026"/>
                  </a:lnTo>
                  <a:cubicBezTo>
                    <a:pt x="20463" y="649"/>
                    <a:pt x="19836" y="293"/>
                    <a:pt x="191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42"/>
            <p:cNvSpPr/>
            <p:nvPr/>
          </p:nvSpPr>
          <p:spPr>
            <a:xfrm>
              <a:off x="2192375" y="3899225"/>
              <a:ext cx="753800" cy="753275"/>
            </a:xfrm>
            <a:custGeom>
              <a:avLst/>
              <a:gdLst/>
              <a:ahLst/>
              <a:cxnLst/>
              <a:rect l="l" t="t" r="r" b="b"/>
              <a:pathLst>
                <a:path w="30152" h="30131" extrusionOk="0">
                  <a:moveTo>
                    <a:pt x="15087" y="1193"/>
                  </a:moveTo>
                  <a:cubicBezTo>
                    <a:pt x="22745" y="1193"/>
                    <a:pt x="28959" y="7407"/>
                    <a:pt x="28959" y="15065"/>
                  </a:cubicBezTo>
                  <a:cubicBezTo>
                    <a:pt x="28959" y="22723"/>
                    <a:pt x="22745" y="28958"/>
                    <a:pt x="15087" y="28958"/>
                  </a:cubicBezTo>
                  <a:cubicBezTo>
                    <a:pt x="7429" y="28958"/>
                    <a:pt x="1194" y="22723"/>
                    <a:pt x="1194" y="15065"/>
                  </a:cubicBezTo>
                  <a:cubicBezTo>
                    <a:pt x="1194" y="7407"/>
                    <a:pt x="7408" y="1193"/>
                    <a:pt x="15087" y="1193"/>
                  </a:cubicBezTo>
                  <a:close/>
                  <a:moveTo>
                    <a:pt x="15087" y="0"/>
                  </a:moveTo>
                  <a:cubicBezTo>
                    <a:pt x="6759" y="0"/>
                    <a:pt x="1" y="6759"/>
                    <a:pt x="1" y="15065"/>
                  </a:cubicBezTo>
                  <a:cubicBezTo>
                    <a:pt x="1" y="23372"/>
                    <a:pt x="6759" y="30130"/>
                    <a:pt x="15087" y="30130"/>
                  </a:cubicBezTo>
                  <a:cubicBezTo>
                    <a:pt x="23394" y="30130"/>
                    <a:pt x="30152" y="23372"/>
                    <a:pt x="30152" y="15065"/>
                  </a:cubicBezTo>
                  <a:cubicBezTo>
                    <a:pt x="30152" y="6759"/>
                    <a:pt x="23394" y="0"/>
                    <a:pt x="15087" y="0"/>
                  </a:cubicBezTo>
                  <a:close/>
                </a:path>
              </a:pathLst>
            </a:custGeom>
            <a:solidFill>
              <a:srgbClr val="4242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42"/>
            <p:cNvSpPr/>
            <p:nvPr/>
          </p:nvSpPr>
          <p:spPr>
            <a:xfrm>
              <a:off x="3149650" y="3913875"/>
              <a:ext cx="723450" cy="723975"/>
            </a:xfrm>
            <a:custGeom>
              <a:avLst/>
              <a:gdLst/>
              <a:ahLst/>
              <a:cxnLst/>
              <a:rect l="l" t="t" r="r" b="b"/>
              <a:pathLst>
                <a:path w="28938" h="28959" extrusionOk="0">
                  <a:moveTo>
                    <a:pt x="14479" y="0"/>
                  </a:moveTo>
                  <a:cubicBezTo>
                    <a:pt x="6466" y="0"/>
                    <a:pt x="0" y="6486"/>
                    <a:pt x="0" y="14479"/>
                  </a:cubicBezTo>
                  <a:cubicBezTo>
                    <a:pt x="0" y="22472"/>
                    <a:pt x="6466" y="28958"/>
                    <a:pt x="14479" y="28958"/>
                  </a:cubicBezTo>
                  <a:cubicBezTo>
                    <a:pt x="22472" y="28958"/>
                    <a:pt x="28937" y="22472"/>
                    <a:pt x="28937" y="14479"/>
                  </a:cubicBezTo>
                  <a:cubicBezTo>
                    <a:pt x="28937" y="6486"/>
                    <a:pt x="22472" y="0"/>
                    <a:pt x="1447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42"/>
            <p:cNvSpPr/>
            <p:nvPr/>
          </p:nvSpPr>
          <p:spPr>
            <a:xfrm>
              <a:off x="3149125" y="3914350"/>
              <a:ext cx="458775" cy="457775"/>
            </a:xfrm>
            <a:custGeom>
              <a:avLst/>
              <a:gdLst/>
              <a:ahLst/>
              <a:cxnLst/>
              <a:rect l="l" t="t" r="r" b="b"/>
              <a:pathLst>
                <a:path w="18351" h="18311" extrusionOk="0">
                  <a:moveTo>
                    <a:pt x="14681" y="0"/>
                  </a:moveTo>
                  <a:cubicBezTo>
                    <a:pt x="14614" y="0"/>
                    <a:pt x="14547" y="1"/>
                    <a:pt x="14479" y="2"/>
                  </a:cubicBezTo>
                  <a:cubicBezTo>
                    <a:pt x="14019" y="2"/>
                    <a:pt x="13580" y="23"/>
                    <a:pt x="13119" y="65"/>
                  </a:cubicBezTo>
                  <a:lnTo>
                    <a:pt x="84" y="13100"/>
                  </a:lnTo>
                  <a:cubicBezTo>
                    <a:pt x="21" y="13540"/>
                    <a:pt x="0" y="14000"/>
                    <a:pt x="0" y="14460"/>
                  </a:cubicBezTo>
                  <a:cubicBezTo>
                    <a:pt x="0" y="15799"/>
                    <a:pt x="189" y="17097"/>
                    <a:pt x="523" y="18310"/>
                  </a:cubicBezTo>
                  <a:lnTo>
                    <a:pt x="18350" y="504"/>
                  </a:lnTo>
                  <a:cubicBezTo>
                    <a:pt x="17178" y="186"/>
                    <a:pt x="15949" y="0"/>
                    <a:pt x="146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42"/>
            <p:cNvSpPr/>
            <p:nvPr/>
          </p:nvSpPr>
          <p:spPr>
            <a:xfrm>
              <a:off x="3181550" y="3946300"/>
              <a:ext cx="526250" cy="526250"/>
            </a:xfrm>
            <a:custGeom>
              <a:avLst/>
              <a:gdLst/>
              <a:ahLst/>
              <a:cxnLst/>
              <a:rect l="l" t="t" r="r" b="b"/>
              <a:pathLst>
                <a:path w="21050" h="21050" extrusionOk="0">
                  <a:moveTo>
                    <a:pt x="19166" y="0"/>
                  </a:moveTo>
                  <a:lnTo>
                    <a:pt x="0" y="19166"/>
                  </a:lnTo>
                  <a:cubicBezTo>
                    <a:pt x="293" y="19815"/>
                    <a:pt x="649" y="20443"/>
                    <a:pt x="1047" y="21049"/>
                  </a:cubicBezTo>
                  <a:lnTo>
                    <a:pt x="21050" y="1026"/>
                  </a:lnTo>
                  <a:cubicBezTo>
                    <a:pt x="20464" y="649"/>
                    <a:pt x="19836" y="293"/>
                    <a:pt x="191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42"/>
            <p:cNvSpPr/>
            <p:nvPr/>
          </p:nvSpPr>
          <p:spPr>
            <a:xfrm>
              <a:off x="3134475" y="3899225"/>
              <a:ext cx="753800" cy="753275"/>
            </a:xfrm>
            <a:custGeom>
              <a:avLst/>
              <a:gdLst/>
              <a:ahLst/>
              <a:cxnLst/>
              <a:rect l="l" t="t" r="r" b="b"/>
              <a:pathLst>
                <a:path w="30152" h="30131" extrusionOk="0">
                  <a:moveTo>
                    <a:pt x="15086" y="1193"/>
                  </a:moveTo>
                  <a:cubicBezTo>
                    <a:pt x="22744" y="1193"/>
                    <a:pt x="28959" y="7407"/>
                    <a:pt x="28959" y="15065"/>
                  </a:cubicBezTo>
                  <a:cubicBezTo>
                    <a:pt x="28959" y="22723"/>
                    <a:pt x="22744" y="28958"/>
                    <a:pt x="15086" y="28958"/>
                  </a:cubicBezTo>
                  <a:cubicBezTo>
                    <a:pt x="7428" y="28958"/>
                    <a:pt x="1193" y="22723"/>
                    <a:pt x="1193" y="15065"/>
                  </a:cubicBezTo>
                  <a:cubicBezTo>
                    <a:pt x="1193" y="7407"/>
                    <a:pt x="7428" y="1193"/>
                    <a:pt x="15086" y="1193"/>
                  </a:cubicBezTo>
                  <a:close/>
                  <a:moveTo>
                    <a:pt x="15086" y="0"/>
                  </a:moveTo>
                  <a:cubicBezTo>
                    <a:pt x="6759" y="0"/>
                    <a:pt x="0" y="6759"/>
                    <a:pt x="0" y="15065"/>
                  </a:cubicBezTo>
                  <a:cubicBezTo>
                    <a:pt x="0" y="23372"/>
                    <a:pt x="6759" y="30130"/>
                    <a:pt x="15086" y="30130"/>
                  </a:cubicBezTo>
                  <a:cubicBezTo>
                    <a:pt x="23393" y="30130"/>
                    <a:pt x="30151" y="23372"/>
                    <a:pt x="30151" y="15065"/>
                  </a:cubicBezTo>
                  <a:cubicBezTo>
                    <a:pt x="30151" y="6759"/>
                    <a:pt x="23393" y="0"/>
                    <a:pt x="15086" y="0"/>
                  </a:cubicBezTo>
                  <a:close/>
                </a:path>
              </a:pathLst>
            </a:custGeom>
            <a:solidFill>
              <a:srgbClr val="4242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42"/>
            <p:cNvSpPr/>
            <p:nvPr/>
          </p:nvSpPr>
          <p:spPr>
            <a:xfrm>
              <a:off x="2167800" y="4241325"/>
              <a:ext cx="53900" cy="69600"/>
            </a:xfrm>
            <a:custGeom>
              <a:avLst/>
              <a:gdLst/>
              <a:ahLst/>
              <a:cxnLst/>
              <a:rect l="l" t="t" r="r" b="b"/>
              <a:pathLst>
                <a:path w="2156" h="2784" extrusionOk="0">
                  <a:moveTo>
                    <a:pt x="1381" y="0"/>
                  </a:moveTo>
                  <a:cubicBezTo>
                    <a:pt x="607" y="0"/>
                    <a:pt x="0" y="628"/>
                    <a:pt x="0" y="1381"/>
                  </a:cubicBezTo>
                  <a:cubicBezTo>
                    <a:pt x="0" y="2155"/>
                    <a:pt x="607" y="2783"/>
                    <a:pt x="1381" y="2783"/>
                  </a:cubicBezTo>
                  <a:cubicBezTo>
                    <a:pt x="2156" y="2783"/>
                    <a:pt x="1381" y="2155"/>
                    <a:pt x="1381" y="1381"/>
                  </a:cubicBezTo>
                  <a:cubicBezTo>
                    <a:pt x="1381" y="628"/>
                    <a:pt x="2156" y="0"/>
                    <a:pt x="1381" y="0"/>
                  </a:cubicBezTo>
                  <a:close/>
                </a:path>
              </a:pathLst>
            </a:custGeom>
            <a:solidFill>
              <a:srgbClr val="4242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42"/>
            <p:cNvSpPr/>
            <p:nvPr/>
          </p:nvSpPr>
          <p:spPr>
            <a:xfrm>
              <a:off x="3858950" y="4241325"/>
              <a:ext cx="53900" cy="69600"/>
            </a:xfrm>
            <a:custGeom>
              <a:avLst/>
              <a:gdLst/>
              <a:ahLst/>
              <a:cxnLst/>
              <a:rect l="l" t="t" r="r" b="b"/>
              <a:pathLst>
                <a:path w="2156" h="2784" extrusionOk="0">
                  <a:moveTo>
                    <a:pt x="775" y="0"/>
                  </a:moveTo>
                  <a:cubicBezTo>
                    <a:pt x="1" y="0"/>
                    <a:pt x="775" y="628"/>
                    <a:pt x="775" y="1381"/>
                  </a:cubicBezTo>
                  <a:cubicBezTo>
                    <a:pt x="775" y="2155"/>
                    <a:pt x="1" y="2783"/>
                    <a:pt x="775" y="2783"/>
                  </a:cubicBezTo>
                  <a:cubicBezTo>
                    <a:pt x="1549" y="2783"/>
                    <a:pt x="2156" y="2155"/>
                    <a:pt x="2156" y="1381"/>
                  </a:cubicBezTo>
                  <a:cubicBezTo>
                    <a:pt x="2156" y="628"/>
                    <a:pt x="1549" y="0"/>
                    <a:pt x="775" y="0"/>
                  </a:cubicBezTo>
                  <a:close/>
                </a:path>
              </a:pathLst>
            </a:custGeom>
            <a:solidFill>
              <a:srgbClr val="4242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4" name="Google Shape;494;p42"/>
          <p:cNvSpPr/>
          <p:nvPr/>
        </p:nvSpPr>
        <p:spPr>
          <a:xfrm>
            <a:off x="796907" y="2141070"/>
            <a:ext cx="292121" cy="292121"/>
          </a:xfrm>
          <a:custGeom>
            <a:avLst/>
            <a:gdLst/>
            <a:ahLst/>
            <a:cxnLst/>
            <a:rect l="l" t="t" r="r" b="b"/>
            <a:pathLst>
              <a:path w="7994" h="7994" extrusionOk="0">
                <a:moveTo>
                  <a:pt x="3997" y="0"/>
                </a:moveTo>
                <a:cubicBezTo>
                  <a:pt x="3537" y="0"/>
                  <a:pt x="3160" y="377"/>
                  <a:pt x="3160" y="837"/>
                </a:cubicBezTo>
                <a:lnTo>
                  <a:pt x="3160" y="3160"/>
                </a:lnTo>
                <a:lnTo>
                  <a:pt x="858" y="3160"/>
                </a:lnTo>
                <a:cubicBezTo>
                  <a:pt x="377" y="3160"/>
                  <a:pt x="1" y="3536"/>
                  <a:pt x="1" y="3997"/>
                </a:cubicBezTo>
                <a:cubicBezTo>
                  <a:pt x="1" y="4457"/>
                  <a:pt x="377" y="4834"/>
                  <a:pt x="858" y="4834"/>
                </a:cubicBezTo>
                <a:lnTo>
                  <a:pt x="3160" y="4834"/>
                </a:lnTo>
                <a:lnTo>
                  <a:pt x="3160" y="7156"/>
                </a:lnTo>
                <a:cubicBezTo>
                  <a:pt x="3160" y="7617"/>
                  <a:pt x="3537" y="7993"/>
                  <a:pt x="3997" y="7993"/>
                </a:cubicBezTo>
                <a:cubicBezTo>
                  <a:pt x="4457" y="7993"/>
                  <a:pt x="4855" y="7617"/>
                  <a:pt x="4855" y="7156"/>
                </a:cubicBezTo>
                <a:lnTo>
                  <a:pt x="4855" y="4834"/>
                </a:lnTo>
                <a:lnTo>
                  <a:pt x="7156" y="4834"/>
                </a:lnTo>
                <a:cubicBezTo>
                  <a:pt x="7617" y="4834"/>
                  <a:pt x="7993" y="4457"/>
                  <a:pt x="7993" y="3997"/>
                </a:cubicBezTo>
                <a:cubicBezTo>
                  <a:pt x="7993" y="3536"/>
                  <a:pt x="7617" y="3160"/>
                  <a:pt x="7156" y="3160"/>
                </a:cubicBezTo>
                <a:lnTo>
                  <a:pt x="4855" y="3160"/>
                </a:lnTo>
                <a:lnTo>
                  <a:pt x="4855" y="837"/>
                </a:lnTo>
                <a:cubicBezTo>
                  <a:pt x="4855" y="377"/>
                  <a:pt x="4457" y="0"/>
                  <a:pt x="3997" y="0"/>
                </a:cubicBezTo>
                <a:close/>
              </a:path>
            </a:pathLst>
          </a:custGeom>
          <a:solidFill>
            <a:srgbClr val="F4EF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42"/>
          <p:cNvSpPr/>
          <p:nvPr/>
        </p:nvSpPr>
        <p:spPr>
          <a:xfrm>
            <a:off x="4571993" y="3700574"/>
            <a:ext cx="353398" cy="353314"/>
          </a:xfrm>
          <a:custGeom>
            <a:avLst/>
            <a:gdLst/>
            <a:ahLst/>
            <a:cxnLst/>
            <a:rect l="l" t="t" r="r" b="b"/>
            <a:pathLst>
              <a:path w="2931" h="2930" extrusionOk="0">
                <a:moveTo>
                  <a:pt x="1466" y="0"/>
                </a:moveTo>
                <a:cubicBezTo>
                  <a:pt x="1298" y="0"/>
                  <a:pt x="1152" y="147"/>
                  <a:pt x="1152" y="314"/>
                </a:cubicBezTo>
                <a:lnTo>
                  <a:pt x="1152" y="1172"/>
                </a:lnTo>
                <a:lnTo>
                  <a:pt x="315" y="1172"/>
                </a:lnTo>
                <a:cubicBezTo>
                  <a:pt x="147" y="1172"/>
                  <a:pt x="1" y="1298"/>
                  <a:pt x="1" y="1465"/>
                </a:cubicBezTo>
                <a:cubicBezTo>
                  <a:pt x="1" y="1632"/>
                  <a:pt x="147" y="1779"/>
                  <a:pt x="315" y="1779"/>
                </a:cubicBezTo>
                <a:lnTo>
                  <a:pt x="1152" y="1779"/>
                </a:lnTo>
                <a:lnTo>
                  <a:pt x="1152" y="2637"/>
                </a:lnTo>
                <a:cubicBezTo>
                  <a:pt x="1152" y="2804"/>
                  <a:pt x="1298" y="2930"/>
                  <a:pt x="1466" y="2930"/>
                </a:cubicBezTo>
                <a:cubicBezTo>
                  <a:pt x="1633" y="2930"/>
                  <a:pt x="1779" y="2804"/>
                  <a:pt x="1779" y="2637"/>
                </a:cubicBezTo>
                <a:lnTo>
                  <a:pt x="1779" y="1779"/>
                </a:lnTo>
                <a:lnTo>
                  <a:pt x="2616" y="1779"/>
                </a:lnTo>
                <a:cubicBezTo>
                  <a:pt x="2805" y="1779"/>
                  <a:pt x="2930" y="1632"/>
                  <a:pt x="2930" y="1465"/>
                </a:cubicBezTo>
                <a:cubicBezTo>
                  <a:pt x="2930" y="1298"/>
                  <a:pt x="2805" y="1172"/>
                  <a:pt x="2616" y="1172"/>
                </a:cubicBezTo>
                <a:lnTo>
                  <a:pt x="1779" y="1172"/>
                </a:lnTo>
                <a:lnTo>
                  <a:pt x="1779" y="314"/>
                </a:lnTo>
                <a:cubicBezTo>
                  <a:pt x="1779" y="147"/>
                  <a:pt x="1633" y="0"/>
                  <a:pt x="1466" y="0"/>
                </a:cubicBezTo>
                <a:close/>
              </a:path>
            </a:pathLst>
          </a:custGeom>
          <a:solidFill>
            <a:srgbClr val="F4EF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42"/>
          <p:cNvSpPr/>
          <p:nvPr/>
        </p:nvSpPr>
        <p:spPr>
          <a:xfrm>
            <a:off x="2175680" y="1288146"/>
            <a:ext cx="577253" cy="577221"/>
          </a:xfrm>
          <a:custGeom>
            <a:avLst/>
            <a:gdLst/>
            <a:ahLst/>
            <a:cxnLst/>
            <a:rect l="l" t="t" r="r" b="b"/>
            <a:pathLst>
              <a:path w="4207" h="4207" extrusionOk="0">
                <a:moveTo>
                  <a:pt x="2093" y="1"/>
                </a:moveTo>
                <a:cubicBezTo>
                  <a:pt x="1863" y="1"/>
                  <a:pt x="1654" y="210"/>
                  <a:pt x="1654" y="440"/>
                </a:cubicBezTo>
                <a:lnTo>
                  <a:pt x="1654" y="1675"/>
                </a:lnTo>
                <a:lnTo>
                  <a:pt x="440" y="1675"/>
                </a:lnTo>
                <a:cubicBezTo>
                  <a:pt x="189" y="1675"/>
                  <a:pt x="1" y="1863"/>
                  <a:pt x="1" y="2114"/>
                </a:cubicBezTo>
                <a:cubicBezTo>
                  <a:pt x="1" y="2344"/>
                  <a:pt x="189" y="2553"/>
                  <a:pt x="440" y="2553"/>
                </a:cubicBezTo>
                <a:lnTo>
                  <a:pt x="1654" y="2553"/>
                </a:lnTo>
                <a:lnTo>
                  <a:pt x="1654" y="3767"/>
                </a:lnTo>
                <a:cubicBezTo>
                  <a:pt x="1654" y="4018"/>
                  <a:pt x="1863" y="4206"/>
                  <a:pt x="2093" y="4206"/>
                </a:cubicBezTo>
                <a:cubicBezTo>
                  <a:pt x="2344" y="4206"/>
                  <a:pt x="2533" y="4018"/>
                  <a:pt x="2533" y="3767"/>
                </a:cubicBezTo>
                <a:lnTo>
                  <a:pt x="2533" y="2553"/>
                </a:lnTo>
                <a:lnTo>
                  <a:pt x="3767" y="2553"/>
                </a:lnTo>
                <a:cubicBezTo>
                  <a:pt x="3997" y="2553"/>
                  <a:pt x="4206" y="2344"/>
                  <a:pt x="4206" y="2114"/>
                </a:cubicBezTo>
                <a:cubicBezTo>
                  <a:pt x="4206" y="1863"/>
                  <a:pt x="4018" y="1675"/>
                  <a:pt x="3767" y="1675"/>
                </a:cubicBezTo>
                <a:lnTo>
                  <a:pt x="2533" y="1675"/>
                </a:lnTo>
                <a:lnTo>
                  <a:pt x="2533" y="440"/>
                </a:lnTo>
                <a:cubicBezTo>
                  <a:pt x="2533" y="210"/>
                  <a:pt x="2344" y="1"/>
                  <a:pt x="2093" y="1"/>
                </a:cubicBezTo>
                <a:close/>
              </a:path>
            </a:pathLst>
          </a:custGeom>
          <a:solidFill>
            <a:srgbClr val="F4EF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49"/>
        <p:cNvGrpSpPr/>
        <p:nvPr/>
      </p:nvGrpSpPr>
      <p:grpSpPr>
        <a:xfrm>
          <a:off x="0" y="0"/>
          <a:ext cx="0" cy="0"/>
          <a:chOff x="0" y="0"/>
          <a:chExt cx="0" cy="0"/>
        </a:xfrm>
      </p:grpSpPr>
      <p:pic>
        <p:nvPicPr>
          <p:cNvPr id="17" name="Picture 16">
            <a:extLst>
              <a:ext uri="{FF2B5EF4-FFF2-40B4-BE49-F238E27FC236}">
                <a16:creationId xmlns:a16="http://schemas.microsoft.com/office/drawing/2014/main" id="{52389A9E-5836-45C9-8E0F-27676499A67A}"/>
              </a:ext>
            </a:extLst>
          </p:cNvPr>
          <p:cNvPicPr>
            <a:picLocks noChangeAspect="1"/>
          </p:cNvPicPr>
          <p:nvPr/>
        </p:nvPicPr>
        <p:blipFill>
          <a:blip r:embed="rId3">
            <a:extLst>
              <a:ext uri="{BEBA8EAE-BF5A-486C-A8C5-ECC9F3942E4B}">
                <a14:imgProps xmlns:a14="http://schemas.microsoft.com/office/drawing/2010/main">
                  <a14:imgLayer r:embed="rId4">
                    <a14:imgEffect>
                      <a14:artisticGlowDiffused/>
                    </a14:imgEffect>
                    <a14:imgEffect>
                      <a14:saturation sat="33000"/>
                    </a14:imgEffect>
                  </a14:imgLayer>
                </a14:imgProps>
              </a:ext>
            </a:extLst>
          </a:blip>
          <a:stretch>
            <a:fillRect/>
          </a:stretch>
        </p:blipFill>
        <p:spPr>
          <a:xfrm>
            <a:off x="2652329" y="1057212"/>
            <a:ext cx="4108690" cy="3207341"/>
          </a:xfrm>
          <a:prstGeom prst="rect">
            <a:avLst/>
          </a:prstGeom>
        </p:spPr>
      </p:pic>
      <p:sp>
        <p:nvSpPr>
          <p:cNvPr id="37" name="Title 2">
            <a:extLst>
              <a:ext uri="{FF2B5EF4-FFF2-40B4-BE49-F238E27FC236}">
                <a16:creationId xmlns:a16="http://schemas.microsoft.com/office/drawing/2014/main" id="{E30ECAA0-77E3-470F-AA0B-E1C698E33EB6}"/>
              </a:ext>
            </a:extLst>
          </p:cNvPr>
          <p:cNvSpPr txBox="1">
            <a:spLocks/>
          </p:cNvSpPr>
          <p:nvPr/>
        </p:nvSpPr>
        <p:spPr>
          <a:xfrm>
            <a:off x="290946" y="1413164"/>
            <a:ext cx="2812473" cy="273546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15000"/>
              </a:lnSpc>
              <a:spcBef>
                <a:spcPts val="0"/>
              </a:spcBef>
              <a:spcAft>
                <a:spcPts val="0"/>
              </a:spcAft>
              <a:buClr>
                <a:schemeClr val="accent2"/>
              </a:buClr>
              <a:buSzPts val="2400"/>
              <a:buFont typeface="Libre Baskerville"/>
              <a:buNone/>
              <a:defRPr sz="2900" b="1" i="0" u="none" strike="noStrike" cap="none">
                <a:solidFill>
                  <a:schemeClr val="dk2"/>
                </a:solidFill>
                <a:latin typeface="Libre Baskerville"/>
                <a:ea typeface="Libre Baskerville"/>
                <a:cs typeface="Libre Baskerville"/>
                <a:sym typeface="Libre Baskerville"/>
              </a:defRPr>
            </a:lvl1pPr>
            <a:lvl2pPr marR="0" lvl="1" algn="ctr" rtl="0">
              <a:lnSpc>
                <a:spcPct val="100000"/>
              </a:lnSpc>
              <a:spcBef>
                <a:spcPts val="0"/>
              </a:spcBef>
              <a:spcAft>
                <a:spcPts val="0"/>
              </a:spcAft>
              <a:buClr>
                <a:schemeClr val="accent2"/>
              </a:buClr>
              <a:buSzPts val="3600"/>
              <a:buFont typeface="Arial"/>
              <a:buNone/>
              <a:defRPr sz="3600" b="0" i="0" u="none" strike="noStrike" cap="none">
                <a:solidFill>
                  <a:schemeClr val="accent2"/>
                </a:solidFill>
                <a:latin typeface="Arial"/>
                <a:ea typeface="Arial"/>
                <a:cs typeface="Arial"/>
                <a:sym typeface="Arial"/>
              </a:defRPr>
            </a:lvl2pPr>
            <a:lvl3pPr marR="0" lvl="2" algn="ctr" rtl="0">
              <a:lnSpc>
                <a:spcPct val="100000"/>
              </a:lnSpc>
              <a:spcBef>
                <a:spcPts val="0"/>
              </a:spcBef>
              <a:spcAft>
                <a:spcPts val="0"/>
              </a:spcAft>
              <a:buClr>
                <a:schemeClr val="accent2"/>
              </a:buClr>
              <a:buSzPts val="3600"/>
              <a:buFont typeface="Arial"/>
              <a:buNone/>
              <a:defRPr sz="3600" b="0" i="0" u="none" strike="noStrike" cap="none">
                <a:solidFill>
                  <a:schemeClr val="accent2"/>
                </a:solidFill>
                <a:latin typeface="Arial"/>
                <a:ea typeface="Arial"/>
                <a:cs typeface="Arial"/>
                <a:sym typeface="Arial"/>
              </a:defRPr>
            </a:lvl3pPr>
            <a:lvl4pPr marR="0" lvl="3" algn="ctr" rtl="0">
              <a:lnSpc>
                <a:spcPct val="100000"/>
              </a:lnSpc>
              <a:spcBef>
                <a:spcPts val="0"/>
              </a:spcBef>
              <a:spcAft>
                <a:spcPts val="0"/>
              </a:spcAft>
              <a:buClr>
                <a:schemeClr val="accent2"/>
              </a:buClr>
              <a:buSzPts val="3600"/>
              <a:buFont typeface="Arial"/>
              <a:buNone/>
              <a:defRPr sz="3600" b="0" i="0" u="none" strike="noStrike" cap="none">
                <a:solidFill>
                  <a:schemeClr val="accent2"/>
                </a:solidFill>
                <a:latin typeface="Arial"/>
                <a:ea typeface="Arial"/>
                <a:cs typeface="Arial"/>
                <a:sym typeface="Arial"/>
              </a:defRPr>
            </a:lvl4pPr>
            <a:lvl5pPr marR="0" lvl="4" algn="ctr" rtl="0">
              <a:lnSpc>
                <a:spcPct val="100000"/>
              </a:lnSpc>
              <a:spcBef>
                <a:spcPts val="0"/>
              </a:spcBef>
              <a:spcAft>
                <a:spcPts val="0"/>
              </a:spcAft>
              <a:buClr>
                <a:schemeClr val="accent2"/>
              </a:buClr>
              <a:buSzPts val="3600"/>
              <a:buFont typeface="Arial"/>
              <a:buNone/>
              <a:defRPr sz="3600" b="0" i="0" u="none" strike="noStrike" cap="none">
                <a:solidFill>
                  <a:schemeClr val="accent2"/>
                </a:solidFill>
                <a:latin typeface="Arial"/>
                <a:ea typeface="Arial"/>
                <a:cs typeface="Arial"/>
                <a:sym typeface="Arial"/>
              </a:defRPr>
            </a:lvl5pPr>
            <a:lvl6pPr marR="0" lvl="5" algn="ctr" rtl="0">
              <a:lnSpc>
                <a:spcPct val="100000"/>
              </a:lnSpc>
              <a:spcBef>
                <a:spcPts val="0"/>
              </a:spcBef>
              <a:spcAft>
                <a:spcPts val="0"/>
              </a:spcAft>
              <a:buClr>
                <a:schemeClr val="accent2"/>
              </a:buClr>
              <a:buSzPts val="3600"/>
              <a:buFont typeface="Arial"/>
              <a:buNone/>
              <a:defRPr sz="3600" b="0" i="0" u="none" strike="noStrike" cap="none">
                <a:solidFill>
                  <a:schemeClr val="accent2"/>
                </a:solidFill>
                <a:latin typeface="Arial"/>
                <a:ea typeface="Arial"/>
                <a:cs typeface="Arial"/>
                <a:sym typeface="Arial"/>
              </a:defRPr>
            </a:lvl6pPr>
            <a:lvl7pPr marR="0" lvl="6" algn="ctr" rtl="0">
              <a:lnSpc>
                <a:spcPct val="100000"/>
              </a:lnSpc>
              <a:spcBef>
                <a:spcPts val="0"/>
              </a:spcBef>
              <a:spcAft>
                <a:spcPts val="0"/>
              </a:spcAft>
              <a:buClr>
                <a:schemeClr val="accent2"/>
              </a:buClr>
              <a:buSzPts val="3600"/>
              <a:buFont typeface="Arial"/>
              <a:buNone/>
              <a:defRPr sz="3600" b="0" i="0" u="none" strike="noStrike" cap="none">
                <a:solidFill>
                  <a:schemeClr val="accent2"/>
                </a:solidFill>
                <a:latin typeface="Arial"/>
                <a:ea typeface="Arial"/>
                <a:cs typeface="Arial"/>
                <a:sym typeface="Arial"/>
              </a:defRPr>
            </a:lvl7pPr>
            <a:lvl8pPr marR="0" lvl="7" algn="ctr" rtl="0">
              <a:lnSpc>
                <a:spcPct val="100000"/>
              </a:lnSpc>
              <a:spcBef>
                <a:spcPts val="0"/>
              </a:spcBef>
              <a:spcAft>
                <a:spcPts val="0"/>
              </a:spcAft>
              <a:buClr>
                <a:schemeClr val="accent2"/>
              </a:buClr>
              <a:buSzPts val="3600"/>
              <a:buFont typeface="Arial"/>
              <a:buNone/>
              <a:defRPr sz="3600" b="0" i="0" u="none" strike="noStrike" cap="none">
                <a:solidFill>
                  <a:schemeClr val="accent2"/>
                </a:solidFill>
                <a:latin typeface="Arial"/>
                <a:ea typeface="Arial"/>
                <a:cs typeface="Arial"/>
                <a:sym typeface="Arial"/>
              </a:defRPr>
            </a:lvl8pPr>
            <a:lvl9pPr marR="0" lvl="8" algn="ctr" rtl="0">
              <a:lnSpc>
                <a:spcPct val="100000"/>
              </a:lnSpc>
              <a:spcBef>
                <a:spcPts val="0"/>
              </a:spcBef>
              <a:spcAft>
                <a:spcPts val="0"/>
              </a:spcAft>
              <a:buClr>
                <a:schemeClr val="accent2"/>
              </a:buClr>
              <a:buSzPts val="3600"/>
              <a:buFont typeface="Arial"/>
              <a:buNone/>
              <a:defRPr sz="3600" b="0" i="0" u="none" strike="noStrike" cap="none">
                <a:solidFill>
                  <a:schemeClr val="accent2"/>
                </a:solidFill>
                <a:latin typeface="Arial"/>
                <a:ea typeface="Arial"/>
                <a:cs typeface="Arial"/>
                <a:sym typeface="Arial"/>
              </a:defRPr>
            </a:lvl9pPr>
          </a:lstStyle>
          <a:p>
            <a:pPr algn="just"/>
            <a:r>
              <a:rPr lang="en-US" sz="1200" b="0" dirty="0" err="1"/>
              <a:t>Terjadilah</a:t>
            </a:r>
            <a:r>
              <a:rPr lang="en-US" sz="1200" b="0" dirty="0"/>
              <a:t> </a:t>
            </a:r>
            <a:r>
              <a:rPr lang="en-US" sz="1200" b="0" dirty="0" err="1"/>
              <a:t>persaingan</a:t>
            </a:r>
            <a:r>
              <a:rPr lang="en-US" sz="1200" b="0" dirty="0"/>
              <a:t> </a:t>
            </a:r>
            <a:r>
              <a:rPr lang="en-US" sz="1200" b="0" dirty="0" err="1"/>
              <a:t>antara</a:t>
            </a:r>
            <a:r>
              <a:rPr lang="en-US" sz="1200" b="0" dirty="0"/>
              <a:t> </a:t>
            </a:r>
            <a:r>
              <a:rPr lang="en-US" sz="1200" b="0" dirty="0" err="1"/>
              <a:t>Portugis</a:t>
            </a:r>
            <a:r>
              <a:rPr lang="en-US" sz="1200" b="0" dirty="0"/>
              <a:t> dan </a:t>
            </a:r>
            <a:r>
              <a:rPr lang="en-US" sz="1200" b="0" dirty="0" err="1"/>
              <a:t>Spanyol</a:t>
            </a:r>
            <a:r>
              <a:rPr lang="en-US" sz="1200" b="0" dirty="0"/>
              <a:t> di </a:t>
            </a:r>
            <a:r>
              <a:rPr lang="en-US" sz="1200" b="0" dirty="0" err="1"/>
              <a:t>kawasan</a:t>
            </a:r>
            <a:r>
              <a:rPr lang="en-US" sz="1200" b="0" dirty="0"/>
              <a:t> Maluku. </a:t>
            </a:r>
            <a:r>
              <a:rPr lang="en-US" sz="1200" b="0" dirty="0" err="1"/>
              <a:t>Spanyol</a:t>
            </a:r>
            <a:r>
              <a:rPr lang="en-US" sz="1200" b="0" dirty="0"/>
              <a:t> </a:t>
            </a:r>
            <a:r>
              <a:rPr lang="en-US" sz="1200" b="0" dirty="0" err="1"/>
              <a:t>kemudian</a:t>
            </a:r>
            <a:r>
              <a:rPr lang="en-US" sz="1200" b="0" dirty="0"/>
              <a:t> </a:t>
            </a:r>
            <a:r>
              <a:rPr lang="en-US" sz="1200" b="0" dirty="0" err="1"/>
              <a:t>membangun</a:t>
            </a:r>
            <a:r>
              <a:rPr lang="en-US" sz="1200" b="0" dirty="0"/>
              <a:t> </a:t>
            </a:r>
            <a:r>
              <a:rPr lang="en-US" sz="1200" b="0" dirty="0" err="1"/>
              <a:t>benteng</a:t>
            </a:r>
            <a:r>
              <a:rPr lang="en-US" sz="1200" b="0" dirty="0"/>
              <a:t> di </a:t>
            </a:r>
            <a:r>
              <a:rPr lang="en-US" sz="1200" b="0" dirty="0" err="1"/>
              <a:t>Tidore</a:t>
            </a:r>
            <a:r>
              <a:rPr lang="en-US" sz="1200" b="0" dirty="0"/>
              <a:t>. </a:t>
            </a:r>
            <a:r>
              <a:rPr lang="en-US" sz="1200" b="0" dirty="0" err="1"/>
              <a:t>Akhirnya</a:t>
            </a:r>
            <a:r>
              <a:rPr lang="en-US" sz="1200" b="0" dirty="0"/>
              <a:t> pada </a:t>
            </a:r>
            <a:r>
              <a:rPr lang="en-US" sz="1200" b="0" dirty="0" err="1"/>
              <a:t>tahun</a:t>
            </a:r>
            <a:r>
              <a:rPr lang="en-US" sz="1200" b="0" dirty="0"/>
              <a:t> 1527 </a:t>
            </a:r>
            <a:r>
              <a:rPr lang="en-US" sz="1200" b="0" dirty="0" err="1"/>
              <a:t>terjadilah</a:t>
            </a:r>
            <a:r>
              <a:rPr lang="en-US" sz="1200" b="0" dirty="0"/>
              <a:t> </a:t>
            </a:r>
            <a:r>
              <a:rPr lang="en-US" sz="1200" b="0" dirty="0" err="1"/>
              <a:t>pertempuran</a:t>
            </a:r>
            <a:r>
              <a:rPr lang="en-US" sz="1200" b="0" dirty="0"/>
              <a:t> </a:t>
            </a:r>
            <a:r>
              <a:rPr lang="en-US" sz="1200" b="0" dirty="0" err="1"/>
              <a:t>antara</a:t>
            </a:r>
            <a:r>
              <a:rPr lang="en-US" sz="1200" b="0" dirty="0"/>
              <a:t> Ternate </a:t>
            </a:r>
            <a:r>
              <a:rPr lang="en-US" sz="1200" b="0" dirty="0" err="1"/>
              <a:t>dengan</a:t>
            </a:r>
            <a:r>
              <a:rPr lang="en-US" sz="1200" b="0" dirty="0"/>
              <a:t> </a:t>
            </a:r>
            <a:r>
              <a:rPr lang="en-US" sz="1200" b="0" dirty="0" err="1"/>
              <a:t>bantuan</a:t>
            </a:r>
            <a:r>
              <a:rPr lang="en-US" sz="1200" b="0" dirty="0"/>
              <a:t> </a:t>
            </a:r>
            <a:r>
              <a:rPr lang="en-US" sz="1200" b="0" dirty="0" err="1"/>
              <a:t>Portugis</a:t>
            </a:r>
            <a:r>
              <a:rPr lang="en-US" sz="1200" b="0" dirty="0"/>
              <a:t> </a:t>
            </a:r>
            <a:r>
              <a:rPr lang="en-US" sz="1200" b="0" dirty="0" err="1"/>
              <a:t>melawan</a:t>
            </a:r>
            <a:r>
              <a:rPr lang="en-US" sz="1200" b="0" dirty="0"/>
              <a:t> </a:t>
            </a:r>
            <a:r>
              <a:rPr lang="en-US" sz="1200" b="0" dirty="0" err="1"/>
              <a:t>Tidore</a:t>
            </a:r>
            <a:r>
              <a:rPr lang="en-US" sz="1200" b="0" dirty="0"/>
              <a:t> yang </a:t>
            </a:r>
            <a:r>
              <a:rPr lang="en-US" sz="1200" b="0" dirty="0" err="1"/>
              <a:t>dibantu</a:t>
            </a:r>
            <a:r>
              <a:rPr lang="en-US" sz="1200" b="0" dirty="0"/>
              <a:t> oleh </a:t>
            </a:r>
            <a:r>
              <a:rPr lang="en-US" sz="1200" b="0" dirty="0" err="1"/>
              <a:t>Spanyol</a:t>
            </a:r>
            <a:r>
              <a:rPr lang="en-US" sz="1200" b="0" dirty="0"/>
              <a:t>. </a:t>
            </a:r>
            <a:r>
              <a:rPr lang="en-US" sz="1200" b="0" dirty="0" err="1"/>
              <a:t>Benteng</a:t>
            </a:r>
            <a:r>
              <a:rPr lang="en-US" sz="1200" b="0" dirty="0"/>
              <a:t> yang </a:t>
            </a:r>
            <a:r>
              <a:rPr lang="en-US" sz="1200" b="0" dirty="0" err="1"/>
              <a:t>dibangun</a:t>
            </a:r>
            <a:r>
              <a:rPr lang="en-US" sz="1200" b="0" dirty="0"/>
              <a:t> </a:t>
            </a:r>
            <a:r>
              <a:rPr lang="en-US" sz="1200" b="0" dirty="0" err="1"/>
              <a:t>Spanyol</a:t>
            </a:r>
            <a:r>
              <a:rPr lang="en-US" sz="1200" b="0" dirty="0"/>
              <a:t> di </a:t>
            </a:r>
            <a:r>
              <a:rPr lang="en-US" sz="1200" b="0" dirty="0" err="1"/>
              <a:t>Tidore</a:t>
            </a:r>
            <a:r>
              <a:rPr lang="en-US" sz="1200" b="0" dirty="0"/>
              <a:t> </a:t>
            </a:r>
            <a:r>
              <a:rPr lang="en-US" sz="1200" b="0" dirty="0" err="1"/>
              <a:t>dapat</a:t>
            </a:r>
            <a:r>
              <a:rPr lang="en-US" sz="1200" b="0" dirty="0"/>
              <a:t> </a:t>
            </a:r>
            <a:r>
              <a:rPr lang="en-US" sz="1200" b="0" dirty="0" err="1"/>
              <a:t>direbut</a:t>
            </a:r>
            <a:r>
              <a:rPr lang="en-US" sz="1200" b="0" dirty="0"/>
              <a:t> oleh </a:t>
            </a:r>
            <a:r>
              <a:rPr lang="en-US" sz="1200" b="0" dirty="0" err="1"/>
              <a:t>persekutuan</a:t>
            </a:r>
            <a:r>
              <a:rPr lang="en-US" sz="1200" b="0" dirty="0"/>
              <a:t> Ternate dan </a:t>
            </a:r>
            <a:r>
              <a:rPr lang="en-US" sz="1200" b="0" dirty="0" err="1"/>
              <a:t>Portugis</a:t>
            </a:r>
            <a:r>
              <a:rPr lang="en-US" sz="1200" b="0" dirty="0"/>
              <a:t>.</a:t>
            </a:r>
          </a:p>
          <a:p>
            <a:pPr algn="just"/>
            <a:br>
              <a:rPr lang="en-US" sz="1200" dirty="0"/>
            </a:br>
            <a:endParaRPr lang="en-US" sz="1200" dirty="0"/>
          </a:p>
        </p:txBody>
      </p:sp>
      <p:sp>
        <p:nvSpPr>
          <p:cNvPr id="38" name="Title 2">
            <a:extLst>
              <a:ext uri="{FF2B5EF4-FFF2-40B4-BE49-F238E27FC236}">
                <a16:creationId xmlns:a16="http://schemas.microsoft.com/office/drawing/2014/main" id="{542A56CC-98D2-418A-8221-7C40C925EC91}"/>
              </a:ext>
            </a:extLst>
          </p:cNvPr>
          <p:cNvSpPr txBox="1">
            <a:spLocks/>
          </p:cNvSpPr>
          <p:nvPr/>
        </p:nvSpPr>
        <p:spPr>
          <a:xfrm>
            <a:off x="6040582" y="1759527"/>
            <a:ext cx="2812473" cy="226909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15000"/>
              </a:lnSpc>
              <a:spcBef>
                <a:spcPts val="0"/>
              </a:spcBef>
              <a:spcAft>
                <a:spcPts val="0"/>
              </a:spcAft>
              <a:buClr>
                <a:schemeClr val="accent2"/>
              </a:buClr>
              <a:buSzPts val="2400"/>
              <a:buFont typeface="Libre Baskerville"/>
              <a:buNone/>
              <a:defRPr sz="2900" b="1" i="0" u="none" strike="noStrike" cap="none">
                <a:solidFill>
                  <a:schemeClr val="dk2"/>
                </a:solidFill>
                <a:latin typeface="Libre Baskerville"/>
                <a:ea typeface="Libre Baskerville"/>
                <a:cs typeface="Libre Baskerville"/>
                <a:sym typeface="Libre Baskerville"/>
              </a:defRPr>
            </a:lvl1pPr>
            <a:lvl2pPr marR="0" lvl="1" algn="ctr" rtl="0">
              <a:lnSpc>
                <a:spcPct val="100000"/>
              </a:lnSpc>
              <a:spcBef>
                <a:spcPts val="0"/>
              </a:spcBef>
              <a:spcAft>
                <a:spcPts val="0"/>
              </a:spcAft>
              <a:buClr>
                <a:schemeClr val="accent2"/>
              </a:buClr>
              <a:buSzPts val="3600"/>
              <a:buFont typeface="Arial"/>
              <a:buNone/>
              <a:defRPr sz="3600" b="0" i="0" u="none" strike="noStrike" cap="none">
                <a:solidFill>
                  <a:schemeClr val="accent2"/>
                </a:solidFill>
                <a:latin typeface="Arial"/>
                <a:ea typeface="Arial"/>
                <a:cs typeface="Arial"/>
                <a:sym typeface="Arial"/>
              </a:defRPr>
            </a:lvl2pPr>
            <a:lvl3pPr marR="0" lvl="2" algn="ctr" rtl="0">
              <a:lnSpc>
                <a:spcPct val="100000"/>
              </a:lnSpc>
              <a:spcBef>
                <a:spcPts val="0"/>
              </a:spcBef>
              <a:spcAft>
                <a:spcPts val="0"/>
              </a:spcAft>
              <a:buClr>
                <a:schemeClr val="accent2"/>
              </a:buClr>
              <a:buSzPts val="3600"/>
              <a:buFont typeface="Arial"/>
              <a:buNone/>
              <a:defRPr sz="3600" b="0" i="0" u="none" strike="noStrike" cap="none">
                <a:solidFill>
                  <a:schemeClr val="accent2"/>
                </a:solidFill>
                <a:latin typeface="Arial"/>
                <a:ea typeface="Arial"/>
                <a:cs typeface="Arial"/>
                <a:sym typeface="Arial"/>
              </a:defRPr>
            </a:lvl3pPr>
            <a:lvl4pPr marR="0" lvl="3" algn="ctr" rtl="0">
              <a:lnSpc>
                <a:spcPct val="100000"/>
              </a:lnSpc>
              <a:spcBef>
                <a:spcPts val="0"/>
              </a:spcBef>
              <a:spcAft>
                <a:spcPts val="0"/>
              </a:spcAft>
              <a:buClr>
                <a:schemeClr val="accent2"/>
              </a:buClr>
              <a:buSzPts val="3600"/>
              <a:buFont typeface="Arial"/>
              <a:buNone/>
              <a:defRPr sz="3600" b="0" i="0" u="none" strike="noStrike" cap="none">
                <a:solidFill>
                  <a:schemeClr val="accent2"/>
                </a:solidFill>
                <a:latin typeface="Arial"/>
                <a:ea typeface="Arial"/>
                <a:cs typeface="Arial"/>
                <a:sym typeface="Arial"/>
              </a:defRPr>
            </a:lvl4pPr>
            <a:lvl5pPr marR="0" lvl="4" algn="ctr" rtl="0">
              <a:lnSpc>
                <a:spcPct val="100000"/>
              </a:lnSpc>
              <a:spcBef>
                <a:spcPts val="0"/>
              </a:spcBef>
              <a:spcAft>
                <a:spcPts val="0"/>
              </a:spcAft>
              <a:buClr>
                <a:schemeClr val="accent2"/>
              </a:buClr>
              <a:buSzPts val="3600"/>
              <a:buFont typeface="Arial"/>
              <a:buNone/>
              <a:defRPr sz="3600" b="0" i="0" u="none" strike="noStrike" cap="none">
                <a:solidFill>
                  <a:schemeClr val="accent2"/>
                </a:solidFill>
                <a:latin typeface="Arial"/>
                <a:ea typeface="Arial"/>
                <a:cs typeface="Arial"/>
                <a:sym typeface="Arial"/>
              </a:defRPr>
            </a:lvl5pPr>
            <a:lvl6pPr marR="0" lvl="5" algn="ctr" rtl="0">
              <a:lnSpc>
                <a:spcPct val="100000"/>
              </a:lnSpc>
              <a:spcBef>
                <a:spcPts val="0"/>
              </a:spcBef>
              <a:spcAft>
                <a:spcPts val="0"/>
              </a:spcAft>
              <a:buClr>
                <a:schemeClr val="accent2"/>
              </a:buClr>
              <a:buSzPts val="3600"/>
              <a:buFont typeface="Arial"/>
              <a:buNone/>
              <a:defRPr sz="3600" b="0" i="0" u="none" strike="noStrike" cap="none">
                <a:solidFill>
                  <a:schemeClr val="accent2"/>
                </a:solidFill>
                <a:latin typeface="Arial"/>
                <a:ea typeface="Arial"/>
                <a:cs typeface="Arial"/>
                <a:sym typeface="Arial"/>
              </a:defRPr>
            </a:lvl6pPr>
            <a:lvl7pPr marR="0" lvl="6" algn="ctr" rtl="0">
              <a:lnSpc>
                <a:spcPct val="100000"/>
              </a:lnSpc>
              <a:spcBef>
                <a:spcPts val="0"/>
              </a:spcBef>
              <a:spcAft>
                <a:spcPts val="0"/>
              </a:spcAft>
              <a:buClr>
                <a:schemeClr val="accent2"/>
              </a:buClr>
              <a:buSzPts val="3600"/>
              <a:buFont typeface="Arial"/>
              <a:buNone/>
              <a:defRPr sz="3600" b="0" i="0" u="none" strike="noStrike" cap="none">
                <a:solidFill>
                  <a:schemeClr val="accent2"/>
                </a:solidFill>
                <a:latin typeface="Arial"/>
                <a:ea typeface="Arial"/>
                <a:cs typeface="Arial"/>
                <a:sym typeface="Arial"/>
              </a:defRPr>
            </a:lvl7pPr>
            <a:lvl8pPr marR="0" lvl="7" algn="ctr" rtl="0">
              <a:lnSpc>
                <a:spcPct val="100000"/>
              </a:lnSpc>
              <a:spcBef>
                <a:spcPts val="0"/>
              </a:spcBef>
              <a:spcAft>
                <a:spcPts val="0"/>
              </a:spcAft>
              <a:buClr>
                <a:schemeClr val="accent2"/>
              </a:buClr>
              <a:buSzPts val="3600"/>
              <a:buFont typeface="Arial"/>
              <a:buNone/>
              <a:defRPr sz="3600" b="0" i="0" u="none" strike="noStrike" cap="none">
                <a:solidFill>
                  <a:schemeClr val="accent2"/>
                </a:solidFill>
                <a:latin typeface="Arial"/>
                <a:ea typeface="Arial"/>
                <a:cs typeface="Arial"/>
                <a:sym typeface="Arial"/>
              </a:defRPr>
            </a:lvl8pPr>
            <a:lvl9pPr marR="0" lvl="8" algn="ctr" rtl="0">
              <a:lnSpc>
                <a:spcPct val="100000"/>
              </a:lnSpc>
              <a:spcBef>
                <a:spcPts val="0"/>
              </a:spcBef>
              <a:spcAft>
                <a:spcPts val="0"/>
              </a:spcAft>
              <a:buClr>
                <a:schemeClr val="accent2"/>
              </a:buClr>
              <a:buSzPts val="3600"/>
              <a:buFont typeface="Arial"/>
              <a:buNone/>
              <a:defRPr sz="3600" b="0" i="0" u="none" strike="noStrike" cap="none">
                <a:solidFill>
                  <a:schemeClr val="accent2"/>
                </a:solidFill>
                <a:latin typeface="Arial"/>
                <a:ea typeface="Arial"/>
                <a:cs typeface="Arial"/>
                <a:sym typeface="Arial"/>
              </a:defRPr>
            </a:lvl9pPr>
          </a:lstStyle>
          <a:p>
            <a:pPr algn="just"/>
            <a:r>
              <a:rPr lang="en-US" sz="1100" b="0" dirty="0" err="1"/>
              <a:t>Sebelum</a:t>
            </a:r>
            <a:r>
              <a:rPr lang="en-US" sz="1100" b="0" dirty="0"/>
              <a:t> </a:t>
            </a:r>
            <a:r>
              <a:rPr lang="en-US" sz="1100" b="0" dirty="0" err="1"/>
              <a:t>terjadi</a:t>
            </a:r>
            <a:r>
              <a:rPr lang="en-US" sz="1100" b="0" dirty="0"/>
              <a:t> </a:t>
            </a:r>
            <a:r>
              <a:rPr lang="en-US" sz="1100" b="0" dirty="0" err="1"/>
              <a:t>peperangan</a:t>
            </a:r>
            <a:r>
              <a:rPr lang="en-US" sz="1100" b="0" dirty="0"/>
              <a:t> </a:t>
            </a:r>
            <a:r>
              <a:rPr lang="en-US" sz="1100" b="0" dirty="0" err="1"/>
              <a:t>besar</a:t>
            </a:r>
            <a:r>
              <a:rPr lang="en-US" sz="1100" b="0" dirty="0"/>
              <a:t> </a:t>
            </a:r>
            <a:r>
              <a:rPr lang="en-US" sz="1100" b="0" dirty="0" err="1"/>
              <a:t>antara</a:t>
            </a:r>
            <a:r>
              <a:rPr lang="en-US" sz="1100" b="0" dirty="0"/>
              <a:t> </a:t>
            </a:r>
            <a:r>
              <a:rPr lang="en-US" sz="1100" b="0" dirty="0" err="1"/>
              <a:t>Portugis</a:t>
            </a:r>
            <a:r>
              <a:rPr lang="en-US" sz="1100" b="0" dirty="0"/>
              <a:t> dan </a:t>
            </a:r>
            <a:r>
              <a:rPr lang="en-US" sz="1100" b="0" dirty="0" err="1"/>
              <a:t>Spanyol</a:t>
            </a:r>
            <a:r>
              <a:rPr lang="en-US" sz="1100" b="0" dirty="0"/>
              <a:t> </a:t>
            </a:r>
            <a:r>
              <a:rPr lang="en-US" sz="1100" b="0" dirty="0" err="1"/>
              <a:t>maka</a:t>
            </a:r>
            <a:r>
              <a:rPr lang="en-US" sz="1100" b="0" dirty="0"/>
              <a:t> </a:t>
            </a:r>
            <a:r>
              <a:rPr lang="en-US" sz="1100" b="0" dirty="0" err="1"/>
              <a:t>dilakukanlah</a:t>
            </a:r>
            <a:r>
              <a:rPr lang="en-US" sz="1100" b="0" dirty="0"/>
              <a:t> </a:t>
            </a:r>
            <a:r>
              <a:rPr lang="en-US" sz="1100" b="0" dirty="0" err="1"/>
              <a:t>perjanjian</a:t>
            </a:r>
            <a:r>
              <a:rPr lang="en-US" sz="1100" b="0" dirty="0"/>
              <a:t> </a:t>
            </a:r>
            <a:r>
              <a:rPr lang="en-US" sz="1100" b="0" dirty="0" err="1"/>
              <a:t>ulang</a:t>
            </a:r>
            <a:r>
              <a:rPr lang="en-US" sz="1100" b="0" dirty="0"/>
              <a:t> yang mana </a:t>
            </a:r>
            <a:r>
              <a:rPr lang="en-US" sz="1100" b="0" dirty="0" err="1"/>
              <a:t>memperjelas</a:t>
            </a:r>
            <a:r>
              <a:rPr lang="en-US" sz="1100" b="0" dirty="0"/>
              <a:t> </a:t>
            </a:r>
            <a:r>
              <a:rPr lang="en-US" sz="1100" b="0" dirty="0" err="1"/>
              <a:t>perjanjian</a:t>
            </a:r>
            <a:r>
              <a:rPr lang="en-US" sz="1100" b="0" dirty="0"/>
              <a:t> </a:t>
            </a:r>
            <a:r>
              <a:rPr lang="en-US" sz="1100" b="0" dirty="0" err="1"/>
              <a:t>sebelumnya</a:t>
            </a:r>
            <a:r>
              <a:rPr lang="en-US" sz="1100" b="0" dirty="0"/>
              <a:t> </a:t>
            </a:r>
            <a:r>
              <a:rPr lang="en-US" sz="1100" b="0" dirty="0" err="1"/>
              <a:t>yaitu</a:t>
            </a:r>
            <a:r>
              <a:rPr lang="en-US" sz="1100" b="0" dirty="0"/>
              <a:t> </a:t>
            </a:r>
            <a:r>
              <a:rPr lang="en-US" sz="1100" b="0" dirty="0" err="1"/>
              <a:t>perjanjian</a:t>
            </a:r>
            <a:r>
              <a:rPr lang="en-US" sz="1100" b="0" dirty="0"/>
              <a:t> </a:t>
            </a:r>
            <a:r>
              <a:rPr lang="en-US" sz="1100" b="0" dirty="0" err="1"/>
              <a:t>Saragosa</a:t>
            </a:r>
            <a:r>
              <a:rPr lang="en-US" sz="1100" b="0" dirty="0"/>
              <a:t> pada 22 April 1529 </a:t>
            </a:r>
            <a:r>
              <a:rPr lang="en-US" sz="1100" b="0" dirty="0" err="1"/>
              <a:t>isi</a:t>
            </a:r>
            <a:r>
              <a:rPr lang="en-US" sz="1100" b="0" dirty="0"/>
              <a:t> </a:t>
            </a:r>
            <a:r>
              <a:rPr lang="en-US" sz="1100" b="0" dirty="0" err="1"/>
              <a:t>dari</a:t>
            </a:r>
            <a:r>
              <a:rPr lang="en-US" sz="1100" b="0" dirty="0"/>
              <a:t> </a:t>
            </a:r>
            <a:r>
              <a:rPr lang="en-US" sz="1100" b="0" dirty="0" err="1"/>
              <a:t>perjanjian</a:t>
            </a:r>
            <a:r>
              <a:rPr lang="en-US" sz="1100" b="0" dirty="0"/>
              <a:t> </a:t>
            </a:r>
            <a:r>
              <a:rPr lang="en-US" sz="1100" b="0" dirty="0" err="1"/>
              <a:t>ini</a:t>
            </a:r>
            <a:r>
              <a:rPr lang="en-US" sz="1100" b="0" dirty="0"/>
              <a:t> </a:t>
            </a:r>
            <a:r>
              <a:rPr lang="en-US" sz="1100" b="0" dirty="0" err="1"/>
              <a:t>yaitu</a:t>
            </a:r>
            <a:r>
              <a:rPr lang="en-US" sz="1100" b="0" dirty="0"/>
              <a:t> :</a:t>
            </a:r>
          </a:p>
          <a:p>
            <a:pPr algn="just"/>
            <a:endParaRPr lang="en-US" sz="1100" b="0" dirty="0"/>
          </a:p>
          <a:p>
            <a:pPr marL="171450" indent="-171450" algn="just" fontAlgn="base">
              <a:buFont typeface="Arial" panose="020B0604020202020204" pitchFamily="34" charset="0"/>
              <a:buChar char="•"/>
            </a:pPr>
            <a:r>
              <a:rPr lang="en-US" sz="1100" b="0" dirty="0"/>
              <a:t>Maluku </a:t>
            </a:r>
            <a:r>
              <a:rPr lang="en-US" sz="1100" b="0" dirty="0" err="1"/>
              <a:t>menjadi</a:t>
            </a:r>
            <a:r>
              <a:rPr lang="en-US" sz="1100" b="0" dirty="0"/>
              <a:t> </a:t>
            </a:r>
            <a:r>
              <a:rPr lang="en-US" sz="1100" b="0" dirty="0" err="1"/>
              <a:t>daerah</a:t>
            </a:r>
            <a:r>
              <a:rPr lang="en-US" sz="1100" b="0" dirty="0"/>
              <a:t> </a:t>
            </a:r>
            <a:r>
              <a:rPr lang="en-US" sz="1100" b="0" dirty="0" err="1"/>
              <a:t>pengaruh</a:t>
            </a:r>
            <a:r>
              <a:rPr lang="en-US" sz="1100" b="0" dirty="0"/>
              <a:t> dan </a:t>
            </a:r>
            <a:r>
              <a:rPr lang="en-US" sz="1100" b="0" dirty="0" err="1"/>
              <a:t>kegiatan</a:t>
            </a:r>
            <a:r>
              <a:rPr lang="en-US" sz="1100" b="0" dirty="0"/>
              <a:t> </a:t>
            </a:r>
            <a:r>
              <a:rPr lang="en-US" sz="1100" b="0" dirty="0" err="1"/>
              <a:t>Portugis</a:t>
            </a:r>
            <a:r>
              <a:rPr lang="en-US" sz="1100" b="0" dirty="0"/>
              <a:t>.</a:t>
            </a:r>
          </a:p>
          <a:p>
            <a:pPr marL="171450" indent="-171450" algn="just" fontAlgn="base">
              <a:buFont typeface="Arial" panose="020B0604020202020204" pitchFamily="34" charset="0"/>
              <a:buChar char="•"/>
            </a:pPr>
            <a:r>
              <a:rPr lang="en-US" sz="1100" b="0" dirty="0" err="1"/>
              <a:t>Spanyol</a:t>
            </a:r>
            <a:r>
              <a:rPr lang="en-US" sz="1100" b="0" dirty="0"/>
              <a:t> </a:t>
            </a:r>
            <a:r>
              <a:rPr lang="en-US" sz="1100" b="0" dirty="0" err="1"/>
              <a:t>harus</a:t>
            </a:r>
            <a:r>
              <a:rPr lang="en-US" sz="1100" b="0" dirty="0"/>
              <a:t> </a:t>
            </a:r>
            <a:r>
              <a:rPr lang="en-US" sz="1100" b="0" dirty="0" err="1"/>
              <a:t>meninggalkan</a:t>
            </a:r>
            <a:r>
              <a:rPr lang="en-US" sz="1100" b="0" dirty="0"/>
              <a:t> Maluku dan </a:t>
            </a:r>
            <a:r>
              <a:rPr lang="en-US" sz="1100" b="0" dirty="0" err="1"/>
              <a:t>memusatkan</a:t>
            </a:r>
            <a:r>
              <a:rPr lang="en-US" sz="1100" b="0" dirty="0"/>
              <a:t> </a:t>
            </a:r>
            <a:r>
              <a:rPr lang="en-US" sz="1100" b="0" dirty="0" err="1"/>
              <a:t>diri</a:t>
            </a:r>
            <a:r>
              <a:rPr lang="en-US" sz="1100" b="0" dirty="0"/>
              <a:t> di Filipina.</a:t>
            </a:r>
          </a:p>
          <a:p>
            <a:pPr marL="171450" indent="-171450" algn="just" fontAlgn="base">
              <a:buFont typeface="Arial" panose="020B0604020202020204" pitchFamily="34" charset="0"/>
              <a:buChar char="•"/>
            </a:pPr>
            <a:r>
              <a:rPr lang="en-US" sz="1100" b="0" dirty="0" err="1"/>
              <a:t>Portugis</a:t>
            </a:r>
            <a:r>
              <a:rPr lang="en-US" sz="1100" b="0" dirty="0"/>
              <a:t> </a:t>
            </a:r>
            <a:r>
              <a:rPr lang="en-US" sz="1100" b="0" dirty="0" err="1"/>
              <a:t>tetap</a:t>
            </a:r>
            <a:r>
              <a:rPr lang="en-US" sz="1100" b="0" dirty="0"/>
              <a:t> </a:t>
            </a:r>
            <a:r>
              <a:rPr lang="en-US" sz="1100" b="0" dirty="0" err="1"/>
              <a:t>tinggal</a:t>
            </a:r>
            <a:r>
              <a:rPr lang="en-US" sz="1100" b="0" dirty="0"/>
              <a:t> di Maluku dan </a:t>
            </a:r>
            <a:r>
              <a:rPr lang="en-US" sz="1100" b="0" dirty="0" err="1"/>
              <a:t>bebas</a:t>
            </a:r>
            <a:r>
              <a:rPr lang="en-US" sz="1100" b="0" dirty="0"/>
              <a:t> </a:t>
            </a:r>
            <a:r>
              <a:rPr lang="en-US" sz="1100" b="0" dirty="0" err="1"/>
              <a:t>melakukan</a:t>
            </a:r>
            <a:r>
              <a:rPr lang="en-US" sz="1100" b="0" dirty="0"/>
              <a:t> </a:t>
            </a:r>
            <a:r>
              <a:rPr lang="en-US" sz="1100" b="0" dirty="0" err="1"/>
              <a:t>perdagangan</a:t>
            </a:r>
            <a:r>
              <a:rPr lang="en-US" sz="1100" b="0" dirty="0"/>
              <a:t>.</a:t>
            </a:r>
          </a:p>
          <a:p>
            <a:pPr marL="171450" indent="-171450" algn="just" fontAlgn="base">
              <a:buFont typeface="Arial" panose="020B0604020202020204" pitchFamily="34" charset="0"/>
              <a:buChar char="•"/>
            </a:pPr>
            <a:endParaRPr lang="en-US" sz="1100" b="0" dirty="0"/>
          </a:p>
          <a:p>
            <a:pPr algn="just"/>
            <a:endParaRPr lang="en-US" sz="11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barn(inVertical)">
                                      <p:cBhvr>
                                        <p:cTn id="7" dur="500"/>
                                        <p:tgtEl>
                                          <p:spTgt spid="3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38"/>
                                        </p:tgtEl>
                                        <p:attrNameLst>
                                          <p:attrName>style.visibility</p:attrName>
                                        </p:attrNameLst>
                                      </p:cBhvr>
                                      <p:to>
                                        <p:strVal val="visible"/>
                                      </p:to>
                                    </p:set>
                                    <p:animEffect transition="in" filter="barn(inVertical)">
                                      <p:cBhvr>
                                        <p:cTn id="17"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24"/>
        <p:cNvGrpSpPr/>
        <p:nvPr/>
      </p:nvGrpSpPr>
      <p:grpSpPr>
        <a:xfrm>
          <a:off x="0" y="0"/>
          <a:ext cx="0" cy="0"/>
          <a:chOff x="0" y="0"/>
          <a:chExt cx="0" cy="0"/>
        </a:xfrm>
      </p:grpSpPr>
      <p:sp>
        <p:nvSpPr>
          <p:cNvPr id="525" name="Google Shape;525;p45"/>
          <p:cNvSpPr txBox="1">
            <a:spLocks noGrp="1"/>
          </p:cNvSpPr>
          <p:nvPr>
            <p:ph type="title"/>
          </p:nvPr>
        </p:nvSpPr>
        <p:spPr>
          <a:xfrm>
            <a:off x="864366" y="2244766"/>
            <a:ext cx="3248400" cy="1680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Bangsa Inggris</a:t>
            </a:r>
            <a:endParaRPr dirty="0"/>
          </a:p>
        </p:txBody>
      </p:sp>
      <p:sp>
        <p:nvSpPr>
          <p:cNvPr id="526" name="Google Shape;526;p45"/>
          <p:cNvSpPr txBox="1">
            <a:spLocks noGrp="1"/>
          </p:cNvSpPr>
          <p:nvPr>
            <p:ph type="title" idx="2"/>
          </p:nvPr>
        </p:nvSpPr>
        <p:spPr>
          <a:xfrm>
            <a:off x="864366" y="1216366"/>
            <a:ext cx="1429200" cy="87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03</a:t>
            </a:r>
            <a:endParaRPr dirty="0"/>
          </a:p>
        </p:txBody>
      </p:sp>
      <p:sp>
        <p:nvSpPr>
          <p:cNvPr id="528" name="Google Shape;528;p45"/>
          <p:cNvSpPr/>
          <p:nvPr/>
        </p:nvSpPr>
        <p:spPr>
          <a:xfrm>
            <a:off x="4353910" y="3633236"/>
            <a:ext cx="292121" cy="292121"/>
          </a:xfrm>
          <a:custGeom>
            <a:avLst/>
            <a:gdLst/>
            <a:ahLst/>
            <a:cxnLst/>
            <a:rect l="l" t="t" r="r" b="b"/>
            <a:pathLst>
              <a:path w="7994" h="7994" extrusionOk="0">
                <a:moveTo>
                  <a:pt x="3997" y="0"/>
                </a:moveTo>
                <a:cubicBezTo>
                  <a:pt x="3537" y="0"/>
                  <a:pt x="3160" y="377"/>
                  <a:pt x="3160" y="837"/>
                </a:cubicBezTo>
                <a:lnTo>
                  <a:pt x="3160" y="3160"/>
                </a:lnTo>
                <a:lnTo>
                  <a:pt x="858" y="3160"/>
                </a:lnTo>
                <a:cubicBezTo>
                  <a:pt x="377" y="3160"/>
                  <a:pt x="1" y="3536"/>
                  <a:pt x="1" y="3997"/>
                </a:cubicBezTo>
                <a:cubicBezTo>
                  <a:pt x="1" y="4457"/>
                  <a:pt x="377" y="4834"/>
                  <a:pt x="858" y="4834"/>
                </a:cubicBezTo>
                <a:lnTo>
                  <a:pt x="3160" y="4834"/>
                </a:lnTo>
                <a:lnTo>
                  <a:pt x="3160" y="7156"/>
                </a:lnTo>
                <a:cubicBezTo>
                  <a:pt x="3160" y="7617"/>
                  <a:pt x="3537" y="7993"/>
                  <a:pt x="3997" y="7993"/>
                </a:cubicBezTo>
                <a:cubicBezTo>
                  <a:pt x="4457" y="7993"/>
                  <a:pt x="4855" y="7617"/>
                  <a:pt x="4855" y="7156"/>
                </a:cubicBezTo>
                <a:lnTo>
                  <a:pt x="4855" y="4834"/>
                </a:lnTo>
                <a:lnTo>
                  <a:pt x="7156" y="4834"/>
                </a:lnTo>
                <a:cubicBezTo>
                  <a:pt x="7617" y="4834"/>
                  <a:pt x="7993" y="4457"/>
                  <a:pt x="7993" y="3997"/>
                </a:cubicBezTo>
                <a:cubicBezTo>
                  <a:pt x="7993" y="3536"/>
                  <a:pt x="7617" y="3160"/>
                  <a:pt x="7156" y="3160"/>
                </a:cubicBezTo>
                <a:lnTo>
                  <a:pt x="4855" y="3160"/>
                </a:lnTo>
                <a:lnTo>
                  <a:pt x="4855" y="837"/>
                </a:lnTo>
                <a:cubicBezTo>
                  <a:pt x="4855" y="377"/>
                  <a:pt x="4457" y="0"/>
                  <a:pt x="3997" y="0"/>
                </a:cubicBezTo>
                <a:close/>
              </a:path>
            </a:pathLst>
          </a:custGeom>
          <a:solidFill>
            <a:srgbClr val="F4EF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45"/>
          <p:cNvSpPr/>
          <p:nvPr/>
        </p:nvSpPr>
        <p:spPr>
          <a:xfrm>
            <a:off x="5826493" y="705574"/>
            <a:ext cx="353398" cy="353314"/>
          </a:xfrm>
          <a:custGeom>
            <a:avLst/>
            <a:gdLst/>
            <a:ahLst/>
            <a:cxnLst/>
            <a:rect l="l" t="t" r="r" b="b"/>
            <a:pathLst>
              <a:path w="2931" h="2930" extrusionOk="0">
                <a:moveTo>
                  <a:pt x="1466" y="0"/>
                </a:moveTo>
                <a:cubicBezTo>
                  <a:pt x="1298" y="0"/>
                  <a:pt x="1152" y="147"/>
                  <a:pt x="1152" y="314"/>
                </a:cubicBezTo>
                <a:lnTo>
                  <a:pt x="1152" y="1172"/>
                </a:lnTo>
                <a:lnTo>
                  <a:pt x="315" y="1172"/>
                </a:lnTo>
                <a:cubicBezTo>
                  <a:pt x="147" y="1172"/>
                  <a:pt x="1" y="1298"/>
                  <a:pt x="1" y="1465"/>
                </a:cubicBezTo>
                <a:cubicBezTo>
                  <a:pt x="1" y="1632"/>
                  <a:pt x="147" y="1779"/>
                  <a:pt x="315" y="1779"/>
                </a:cubicBezTo>
                <a:lnTo>
                  <a:pt x="1152" y="1779"/>
                </a:lnTo>
                <a:lnTo>
                  <a:pt x="1152" y="2637"/>
                </a:lnTo>
                <a:cubicBezTo>
                  <a:pt x="1152" y="2804"/>
                  <a:pt x="1298" y="2930"/>
                  <a:pt x="1466" y="2930"/>
                </a:cubicBezTo>
                <a:cubicBezTo>
                  <a:pt x="1633" y="2930"/>
                  <a:pt x="1779" y="2804"/>
                  <a:pt x="1779" y="2637"/>
                </a:cubicBezTo>
                <a:lnTo>
                  <a:pt x="1779" y="1779"/>
                </a:lnTo>
                <a:lnTo>
                  <a:pt x="2616" y="1779"/>
                </a:lnTo>
                <a:cubicBezTo>
                  <a:pt x="2805" y="1779"/>
                  <a:pt x="2930" y="1632"/>
                  <a:pt x="2930" y="1465"/>
                </a:cubicBezTo>
                <a:cubicBezTo>
                  <a:pt x="2930" y="1298"/>
                  <a:pt x="2805" y="1172"/>
                  <a:pt x="2616" y="1172"/>
                </a:cubicBezTo>
                <a:lnTo>
                  <a:pt x="1779" y="1172"/>
                </a:lnTo>
                <a:lnTo>
                  <a:pt x="1779" y="314"/>
                </a:lnTo>
                <a:cubicBezTo>
                  <a:pt x="1779" y="147"/>
                  <a:pt x="1633" y="0"/>
                  <a:pt x="1466" y="0"/>
                </a:cubicBezTo>
                <a:close/>
              </a:path>
            </a:pathLst>
          </a:custGeom>
          <a:solidFill>
            <a:srgbClr val="F4EF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45"/>
          <p:cNvSpPr/>
          <p:nvPr/>
        </p:nvSpPr>
        <p:spPr>
          <a:xfrm>
            <a:off x="7456117" y="1572346"/>
            <a:ext cx="577253" cy="577221"/>
          </a:xfrm>
          <a:custGeom>
            <a:avLst/>
            <a:gdLst/>
            <a:ahLst/>
            <a:cxnLst/>
            <a:rect l="l" t="t" r="r" b="b"/>
            <a:pathLst>
              <a:path w="4207" h="4207" extrusionOk="0">
                <a:moveTo>
                  <a:pt x="2093" y="1"/>
                </a:moveTo>
                <a:cubicBezTo>
                  <a:pt x="1863" y="1"/>
                  <a:pt x="1654" y="210"/>
                  <a:pt x="1654" y="440"/>
                </a:cubicBezTo>
                <a:lnTo>
                  <a:pt x="1654" y="1675"/>
                </a:lnTo>
                <a:lnTo>
                  <a:pt x="440" y="1675"/>
                </a:lnTo>
                <a:cubicBezTo>
                  <a:pt x="189" y="1675"/>
                  <a:pt x="1" y="1863"/>
                  <a:pt x="1" y="2114"/>
                </a:cubicBezTo>
                <a:cubicBezTo>
                  <a:pt x="1" y="2344"/>
                  <a:pt x="189" y="2553"/>
                  <a:pt x="440" y="2553"/>
                </a:cubicBezTo>
                <a:lnTo>
                  <a:pt x="1654" y="2553"/>
                </a:lnTo>
                <a:lnTo>
                  <a:pt x="1654" y="3767"/>
                </a:lnTo>
                <a:cubicBezTo>
                  <a:pt x="1654" y="4018"/>
                  <a:pt x="1863" y="4206"/>
                  <a:pt x="2093" y="4206"/>
                </a:cubicBezTo>
                <a:cubicBezTo>
                  <a:pt x="2344" y="4206"/>
                  <a:pt x="2533" y="4018"/>
                  <a:pt x="2533" y="3767"/>
                </a:cubicBezTo>
                <a:lnTo>
                  <a:pt x="2533" y="2553"/>
                </a:lnTo>
                <a:lnTo>
                  <a:pt x="3767" y="2553"/>
                </a:lnTo>
                <a:cubicBezTo>
                  <a:pt x="3997" y="2553"/>
                  <a:pt x="4206" y="2344"/>
                  <a:pt x="4206" y="2114"/>
                </a:cubicBezTo>
                <a:cubicBezTo>
                  <a:pt x="4206" y="1863"/>
                  <a:pt x="4018" y="1675"/>
                  <a:pt x="3767" y="1675"/>
                </a:cubicBezTo>
                <a:lnTo>
                  <a:pt x="2533" y="1675"/>
                </a:lnTo>
                <a:lnTo>
                  <a:pt x="2533" y="440"/>
                </a:lnTo>
                <a:cubicBezTo>
                  <a:pt x="2533" y="210"/>
                  <a:pt x="2344" y="1"/>
                  <a:pt x="2093" y="1"/>
                </a:cubicBezTo>
                <a:close/>
              </a:path>
            </a:pathLst>
          </a:custGeom>
          <a:solidFill>
            <a:srgbClr val="F4EF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1" name="Google Shape;531;p45"/>
          <p:cNvGrpSpPr/>
          <p:nvPr/>
        </p:nvGrpSpPr>
        <p:grpSpPr>
          <a:xfrm>
            <a:off x="3774137" y="2025719"/>
            <a:ext cx="5041762" cy="2470004"/>
            <a:chOff x="4189650" y="2440275"/>
            <a:chExt cx="4195525" cy="2055425"/>
          </a:xfrm>
        </p:grpSpPr>
        <p:sp>
          <p:nvSpPr>
            <p:cNvPr id="532" name="Google Shape;532;p45"/>
            <p:cNvSpPr/>
            <p:nvPr/>
          </p:nvSpPr>
          <p:spPr>
            <a:xfrm>
              <a:off x="4189650" y="4130425"/>
              <a:ext cx="4195525" cy="365275"/>
            </a:xfrm>
            <a:custGeom>
              <a:avLst/>
              <a:gdLst/>
              <a:ahLst/>
              <a:cxnLst/>
              <a:rect l="l" t="t" r="r" b="b"/>
              <a:pathLst>
                <a:path w="167821" h="14611" extrusionOk="0">
                  <a:moveTo>
                    <a:pt x="83894" y="0"/>
                  </a:moveTo>
                  <a:cubicBezTo>
                    <a:pt x="37561" y="0"/>
                    <a:pt x="1" y="3269"/>
                    <a:pt x="1" y="7305"/>
                  </a:cubicBezTo>
                  <a:cubicBezTo>
                    <a:pt x="1" y="11342"/>
                    <a:pt x="37561" y="14611"/>
                    <a:pt x="83894" y="14611"/>
                  </a:cubicBezTo>
                  <a:cubicBezTo>
                    <a:pt x="130227" y="14611"/>
                    <a:pt x="167820" y="11342"/>
                    <a:pt x="167820" y="7305"/>
                  </a:cubicBezTo>
                  <a:cubicBezTo>
                    <a:pt x="167820" y="3269"/>
                    <a:pt x="130227" y="0"/>
                    <a:pt x="83894" y="0"/>
                  </a:cubicBezTo>
                  <a:close/>
                </a:path>
              </a:pathLst>
            </a:custGeom>
            <a:solidFill>
              <a:srgbClr val="4437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45"/>
            <p:cNvSpPr/>
            <p:nvPr/>
          </p:nvSpPr>
          <p:spPr>
            <a:xfrm>
              <a:off x="5619000" y="3139700"/>
              <a:ext cx="117625" cy="144300"/>
            </a:xfrm>
            <a:custGeom>
              <a:avLst/>
              <a:gdLst/>
              <a:ahLst/>
              <a:cxnLst/>
              <a:rect l="l" t="t" r="r" b="b"/>
              <a:pathLst>
                <a:path w="4705" h="5772" extrusionOk="0">
                  <a:moveTo>
                    <a:pt x="2202" y="1"/>
                  </a:moveTo>
                  <a:cubicBezTo>
                    <a:pt x="1969" y="1202"/>
                    <a:pt x="1635" y="2202"/>
                    <a:pt x="468" y="2603"/>
                  </a:cubicBezTo>
                  <a:cubicBezTo>
                    <a:pt x="460" y="2604"/>
                    <a:pt x="451" y="2605"/>
                    <a:pt x="442" y="2605"/>
                  </a:cubicBezTo>
                  <a:cubicBezTo>
                    <a:pt x="344" y="2605"/>
                    <a:pt x="212" y="2511"/>
                    <a:pt x="118" y="2511"/>
                  </a:cubicBezTo>
                  <a:cubicBezTo>
                    <a:pt x="49" y="2511"/>
                    <a:pt x="1" y="2562"/>
                    <a:pt x="1" y="2736"/>
                  </a:cubicBezTo>
                  <a:cubicBezTo>
                    <a:pt x="1" y="2970"/>
                    <a:pt x="134" y="3170"/>
                    <a:pt x="368" y="3270"/>
                  </a:cubicBezTo>
                  <a:cubicBezTo>
                    <a:pt x="901" y="3470"/>
                    <a:pt x="1468" y="3670"/>
                    <a:pt x="1735" y="4271"/>
                  </a:cubicBezTo>
                  <a:cubicBezTo>
                    <a:pt x="2002" y="4671"/>
                    <a:pt x="2102" y="5171"/>
                    <a:pt x="2202" y="5772"/>
                  </a:cubicBezTo>
                  <a:cubicBezTo>
                    <a:pt x="2603" y="4371"/>
                    <a:pt x="3203" y="3303"/>
                    <a:pt x="4704" y="2836"/>
                  </a:cubicBezTo>
                  <a:cubicBezTo>
                    <a:pt x="3503" y="2403"/>
                    <a:pt x="2769" y="1835"/>
                    <a:pt x="2536" y="735"/>
                  </a:cubicBezTo>
                  <a:cubicBezTo>
                    <a:pt x="2436" y="535"/>
                    <a:pt x="2336" y="334"/>
                    <a:pt x="2202" y="1"/>
                  </a:cubicBezTo>
                  <a:close/>
                </a:path>
              </a:pathLst>
            </a:custGeom>
            <a:solidFill>
              <a:srgbClr val="ECEC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45"/>
            <p:cNvSpPr/>
            <p:nvPr/>
          </p:nvSpPr>
          <p:spPr>
            <a:xfrm>
              <a:off x="5515600" y="2769450"/>
              <a:ext cx="120100" cy="133000"/>
            </a:xfrm>
            <a:custGeom>
              <a:avLst/>
              <a:gdLst/>
              <a:ahLst/>
              <a:cxnLst/>
              <a:rect l="l" t="t" r="r" b="b"/>
              <a:pathLst>
                <a:path w="4804" h="5320" extrusionOk="0">
                  <a:moveTo>
                    <a:pt x="2235" y="0"/>
                  </a:moveTo>
                  <a:cubicBezTo>
                    <a:pt x="1835" y="1368"/>
                    <a:pt x="1401" y="2402"/>
                    <a:pt x="0" y="2569"/>
                  </a:cubicBezTo>
                  <a:cubicBezTo>
                    <a:pt x="0" y="2802"/>
                    <a:pt x="134" y="2902"/>
                    <a:pt x="334" y="2969"/>
                  </a:cubicBezTo>
                  <a:cubicBezTo>
                    <a:pt x="1268" y="3269"/>
                    <a:pt x="1802" y="3903"/>
                    <a:pt x="1969" y="4870"/>
                  </a:cubicBezTo>
                  <a:cubicBezTo>
                    <a:pt x="2069" y="5192"/>
                    <a:pt x="2109" y="5319"/>
                    <a:pt x="2190" y="5319"/>
                  </a:cubicBezTo>
                  <a:cubicBezTo>
                    <a:pt x="2244" y="5319"/>
                    <a:pt x="2316" y="5264"/>
                    <a:pt x="2436" y="5171"/>
                  </a:cubicBezTo>
                  <a:cubicBezTo>
                    <a:pt x="2602" y="3936"/>
                    <a:pt x="3370" y="3169"/>
                    <a:pt x="4804" y="2702"/>
                  </a:cubicBezTo>
                  <a:cubicBezTo>
                    <a:pt x="3236" y="2369"/>
                    <a:pt x="2636" y="1368"/>
                    <a:pt x="2235" y="0"/>
                  </a:cubicBezTo>
                  <a:close/>
                </a:path>
              </a:pathLst>
            </a:custGeom>
            <a:solidFill>
              <a:srgbClr val="ECEC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45"/>
            <p:cNvSpPr/>
            <p:nvPr/>
          </p:nvSpPr>
          <p:spPr>
            <a:xfrm>
              <a:off x="6028475" y="3170575"/>
              <a:ext cx="75075" cy="90900"/>
            </a:xfrm>
            <a:custGeom>
              <a:avLst/>
              <a:gdLst/>
              <a:ahLst/>
              <a:cxnLst/>
              <a:rect l="l" t="t" r="r" b="b"/>
              <a:pathLst>
                <a:path w="3003" h="3636" extrusionOk="0">
                  <a:moveTo>
                    <a:pt x="1535" y="0"/>
                  </a:moveTo>
                  <a:cubicBezTo>
                    <a:pt x="1301" y="767"/>
                    <a:pt x="801" y="1268"/>
                    <a:pt x="0" y="1668"/>
                  </a:cubicBezTo>
                  <a:cubicBezTo>
                    <a:pt x="967" y="1935"/>
                    <a:pt x="1301" y="2569"/>
                    <a:pt x="1535" y="3636"/>
                  </a:cubicBezTo>
                  <a:cubicBezTo>
                    <a:pt x="1835" y="2535"/>
                    <a:pt x="2202" y="1901"/>
                    <a:pt x="3002" y="1701"/>
                  </a:cubicBezTo>
                  <a:cubicBezTo>
                    <a:pt x="2435" y="1234"/>
                    <a:pt x="1801" y="834"/>
                    <a:pt x="1535" y="0"/>
                  </a:cubicBezTo>
                  <a:close/>
                </a:path>
              </a:pathLst>
            </a:custGeom>
            <a:solidFill>
              <a:srgbClr val="ECEC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45"/>
            <p:cNvSpPr/>
            <p:nvPr/>
          </p:nvSpPr>
          <p:spPr>
            <a:xfrm>
              <a:off x="6304500" y="3626725"/>
              <a:ext cx="88425" cy="103425"/>
            </a:xfrm>
            <a:custGeom>
              <a:avLst/>
              <a:gdLst/>
              <a:ahLst/>
              <a:cxnLst/>
              <a:rect l="l" t="t" r="r" b="b"/>
              <a:pathLst>
                <a:path w="3537" h="4137" extrusionOk="0">
                  <a:moveTo>
                    <a:pt x="1568" y="0"/>
                  </a:moveTo>
                  <a:cubicBezTo>
                    <a:pt x="1401" y="1068"/>
                    <a:pt x="1034" y="1802"/>
                    <a:pt x="0" y="2002"/>
                  </a:cubicBezTo>
                  <a:cubicBezTo>
                    <a:pt x="267" y="2669"/>
                    <a:pt x="1134" y="2702"/>
                    <a:pt x="1335" y="3436"/>
                  </a:cubicBezTo>
                  <a:cubicBezTo>
                    <a:pt x="1435" y="3603"/>
                    <a:pt x="1535" y="3803"/>
                    <a:pt x="1668" y="4137"/>
                  </a:cubicBezTo>
                  <a:cubicBezTo>
                    <a:pt x="2002" y="3203"/>
                    <a:pt x="2435" y="2502"/>
                    <a:pt x="3536" y="2102"/>
                  </a:cubicBezTo>
                  <a:cubicBezTo>
                    <a:pt x="2302" y="1768"/>
                    <a:pt x="1968" y="901"/>
                    <a:pt x="1568" y="0"/>
                  </a:cubicBezTo>
                  <a:close/>
                </a:path>
              </a:pathLst>
            </a:custGeom>
            <a:solidFill>
              <a:srgbClr val="ECEC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45"/>
            <p:cNvSpPr/>
            <p:nvPr/>
          </p:nvSpPr>
          <p:spPr>
            <a:xfrm>
              <a:off x="6840700" y="3392400"/>
              <a:ext cx="90925" cy="111750"/>
            </a:xfrm>
            <a:custGeom>
              <a:avLst/>
              <a:gdLst/>
              <a:ahLst/>
              <a:cxnLst/>
              <a:rect l="l" t="t" r="r" b="b"/>
              <a:pathLst>
                <a:path w="3637" h="4470" extrusionOk="0">
                  <a:moveTo>
                    <a:pt x="1769" y="0"/>
                  </a:moveTo>
                  <a:cubicBezTo>
                    <a:pt x="1602" y="1168"/>
                    <a:pt x="1135" y="1835"/>
                    <a:pt x="1" y="2168"/>
                  </a:cubicBezTo>
                  <a:cubicBezTo>
                    <a:pt x="1135" y="2535"/>
                    <a:pt x="1569" y="3236"/>
                    <a:pt x="1802" y="4470"/>
                  </a:cubicBezTo>
                  <a:cubicBezTo>
                    <a:pt x="2102" y="3302"/>
                    <a:pt x="2569" y="2569"/>
                    <a:pt x="3637" y="2168"/>
                  </a:cubicBezTo>
                  <a:cubicBezTo>
                    <a:pt x="2569" y="1801"/>
                    <a:pt x="2102" y="1067"/>
                    <a:pt x="1769" y="0"/>
                  </a:cubicBezTo>
                  <a:close/>
                </a:path>
              </a:pathLst>
            </a:custGeom>
            <a:solidFill>
              <a:srgbClr val="ECEC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45"/>
            <p:cNvSpPr/>
            <p:nvPr/>
          </p:nvSpPr>
          <p:spPr>
            <a:xfrm>
              <a:off x="6178575" y="2993775"/>
              <a:ext cx="25" cy="25"/>
            </a:xfrm>
            <a:custGeom>
              <a:avLst/>
              <a:gdLst/>
              <a:ahLst/>
              <a:cxnLst/>
              <a:rect l="l" t="t" r="r" b="b"/>
              <a:pathLst>
                <a:path w="1" h="1" extrusionOk="0">
                  <a:moveTo>
                    <a:pt x="0" y="0"/>
                  </a:moveTo>
                  <a:lnTo>
                    <a:pt x="0" y="0"/>
                  </a:lnTo>
                  <a:lnTo>
                    <a:pt x="0" y="0"/>
                  </a:lnTo>
                  <a:close/>
                </a:path>
              </a:pathLst>
            </a:custGeom>
            <a:solidFill>
              <a:srgbClr val="CCD7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45"/>
            <p:cNvSpPr/>
            <p:nvPr/>
          </p:nvSpPr>
          <p:spPr>
            <a:xfrm>
              <a:off x="6226950" y="3639225"/>
              <a:ext cx="110925" cy="147625"/>
            </a:xfrm>
            <a:custGeom>
              <a:avLst/>
              <a:gdLst/>
              <a:ahLst/>
              <a:cxnLst/>
              <a:rect l="l" t="t" r="r" b="b"/>
              <a:pathLst>
                <a:path w="4437" h="5905" extrusionOk="0">
                  <a:moveTo>
                    <a:pt x="2402" y="1"/>
                  </a:moveTo>
                  <a:cubicBezTo>
                    <a:pt x="2202" y="1302"/>
                    <a:pt x="1601" y="2336"/>
                    <a:pt x="0" y="2836"/>
                  </a:cubicBezTo>
                  <a:cubicBezTo>
                    <a:pt x="1668" y="3236"/>
                    <a:pt x="2168" y="4304"/>
                    <a:pt x="2435" y="5905"/>
                  </a:cubicBezTo>
                  <a:cubicBezTo>
                    <a:pt x="2735" y="4404"/>
                    <a:pt x="3336" y="3470"/>
                    <a:pt x="4437" y="2936"/>
                  </a:cubicBezTo>
                  <a:cubicBezTo>
                    <a:pt x="4236" y="2202"/>
                    <a:pt x="3369" y="2169"/>
                    <a:pt x="3102" y="1502"/>
                  </a:cubicBezTo>
                  <a:cubicBezTo>
                    <a:pt x="2869" y="1002"/>
                    <a:pt x="2635" y="501"/>
                    <a:pt x="2402" y="1"/>
                  </a:cubicBezTo>
                  <a:close/>
                </a:path>
              </a:pathLst>
            </a:custGeom>
            <a:solidFill>
              <a:srgbClr val="CCD7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45"/>
            <p:cNvSpPr/>
            <p:nvPr/>
          </p:nvSpPr>
          <p:spPr>
            <a:xfrm>
              <a:off x="6407075" y="3825950"/>
              <a:ext cx="1752925" cy="415425"/>
            </a:xfrm>
            <a:custGeom>
              <a:avLst/>
              <a:gdLst/>
              <a:ahLst/>
              <a:cxnLst/>
              <a:rect l="l" t="t" r="r" b="b"/>
              <a:pathLst>
                <a:path w="70117" h="16617" extrusionOk="0">
                  <a:moveTo>
                    <a:pt x="22824" y="1"/>
                  </a:moveTo>
                  <a:cubicBezTo>
                    <a:pt x="21576" y="1"/>
                    <a:pt x="20330" y="217"/>
                    <a:pt x="19114" y="404"/>
                  </a:cubicBezTo>
                  <a:cubicBezTo>
                    <a:pt x="13210" y="1238"/>
                    <a:pt x="7706" y="3106"/>
                    <a:pt x="3102" y="7042"/>
                  </a:cubicBezTo>
                  <a:cubicBezTo>
                    <a:pt x="1935" y="8010"/>
                    <a:pt x="667" y="8977"/>
                    <a:pt x="0" y="10445"/>
                  </a:cubicBezTo>
                  <a:cubicBezTo>
                    <a:pt x="34" y="10778"/>
                    <a:pt x="267" y="10945"/>
                    <a:pt x="534" y="11045"/>
                  </a:cubicBezTo>
                  <a:cubicBezTo>
                    <a:pt x="2569" y="12079"/>
                    <a:pt x="3970" y="13714"/>
                    <a:pt x="5071" y="15682"/>
                  </a:cubicBezTo>
                  <a:cubicBezTo>
                    <a:pt x="5237" y="16049"/>
                    <a:pt x="5437" y="16416"/>
                    <a:pt x="5871" y="16516"/>
                  </a:cubicBezTo>
                  <a:cubicBezTo>
                    <a:pt x="6046" y="16543"/>
                    <a:pt x="6220" y="16556"/>
                    <a:pt x="6394" y="16556"/>
                  </a:cubicBezTo>
                  <a:cubicBezTo>
                    <a:pt x="6854" y="16556"/>
                    <a:pt x="7313" y="16470"/>
                    <a:pt x="7772" y="16349"/>
                  </a:cubicBezTo>
                  <a:cubicBezTo>
                    <a:pt x="12609" y="15081"/>
                    <a:pt x="17613" y="14681"/>
                    <a:pt x="22583" y="14548"/>
                  </a:cubicBezTo>
                  <a:cubicBezTo>
                    <a:pt x="22891" y="14542"/>
                    <a:pt x="23199" y="14539"/>
                    <a:pt x="23507" y="14539"/>
                  </a:cubicBezTo>
                  <a:cubicBezTo>
                    <a:pt x="26735" y="14539"/>
                    <a:pt x="29963" y="14843"/>
                    <a:pt x="33191" y="15148"/>
                  </a:cubicBezTo>
                  <a:cubicBezTo>
                    <a:pt x="37694" y="15615"/>
                    <a:pt x="42197" y="16015"/>
                    <a:pt x="46700" y="16416"/>
                  </a:cubicBezTo>
                  <a:cubicBezTo>
                    <a:pt x="47467" y="16416"/>
                    <a:pt x="48235" y="16616"/>
                    <a:pt x="49002" y="16616"/>
                  </a:cubicBezTo>
                  <a:lnTo>
                    <a:pt x="68883" y="16616"/>
                  </a:lnTo>
                  <a:cubicBezTo>
                    <a:pt x="68949" y="16616"/>
                    <a:pt x="69016" y="16616"/>
                    <a:pt x="69083" y="16616"/>
                  </a:cubicBezTo>
                  <a:cubicBezTo>
                    <a:pt x="69448" y="16616"/>
                    <a:pt x="69807" y="16593"/>
                    <a:pt x="70117" y="16282"/>
                  </a:cubicBezTo>
                  <a:cubicBezTo>
                    <a:pt x="70050" y="16015"/>
                    <a:pt x="69984" y="15682"/>
                    <a:pt x="69917" y="15381"/>
                  </a:cubicBezTo>
                  <a:cubicBezTo>
                    <a:pt x="69817" y="14981"/>
                    <a:pt x="69717" y="14614"/>
                    <a:pt x="69583" y="14214"/>
                  </a:cubicBezTo>
                  <a:cubicBezTo>
                    <a:pt x="69362" y="14317"/>
                    <a:pt x="69133" y="14349"/>
                    <a:pt x="68904" y="14349"/>
                  </a:cubicBezTo>
                  <a:cubicBezTo>
                    <a:pt x="68616" y="14349"/>
                    <a:pt x="68327" y="14299"/>
                    <a:pt x="68049" y="14281"/>
                  </a:cubicBezTo>
                  <a:lnTo>
                    <a:pt x="68583" y="14281"/>
                  </a:lnTo>
                  <a:cubicBezTo>
                    <a:pt x="68694" y="14292"/>
                    <a:pt x="68805" y="14303"/>
                    <a:pt x="68915" y="14303"/>
                  </a:cubicBezTo>
                  <a:cubicBezTo>
                    <a:pt x="69135" y="14303"/>
                    <a:pt x="69350" y="14258"/>
                    <a:pt x="69550" y="14081"/>
                  </a:cubicBezTo>
                  <a:cubicBezTo>
                    <a:pt x="69150" y="13280"/>
                    <a:pt x="68716" y="12479"/>
                    <a:pt x="68449" y="11612"/>
                  </a:cubicBezTo>
                  <a:cubicBezTo>
                    <a:pt x="68015" y="10211"/>
                    <a:pt x="66681" y="9411"/>
                    <a:pt x="66147" y="8076"/>
                  </a:cubicBezTo>
                  <a:cubicBezTo>
                    <a:pt x="65814" y="7242"/>
                    <a:pt x="65447" y="6408"/>
                    <a:pt x="64713" y="5841"/>
                  </a:cubicBezTo>
                  <a:cubicBezTo>
                    <a:pt x="64380" y="5574"/>
                    <a:pt x="64013" y="5474"/>
                    <a:pt x="63579" y="5408"/>
                  </a:cubicBezTo>
                  <a:cubicBezTo>
                    <a:pt x="58942" y="4907"/>
                    <a:pt x="54339" y="4007"/>
                    <a:pt x="49736" y="3206"/>
                  </a:cubicBezTo>
                  <a:cubicBezTo>
                    <a:pt x="47201" y="2772"/>
                    <a:pt x="44699" y="2205"/>
                    <a:pt x="42164" y="1705"/>
                  </a:cubicBezTo>
                  <a:cubicBezTo>
                    <a:pt x="37060" y="738"/>
                    <a:pt x="31956" y="4"/>
                    <a:pt x="26753" y="4"/>
                  </a:cubicBezTo>
                  <a:lnTo>
                    <a:pt x="23083" y="4"/>
                  </a:lnTo>
                  <a:cubicBezTo>
                    <a:pt x="22997" y="2"/>
                    <a:pt x="22910" y="1"/>
                    <a:pt x="22824" y="1"/>
                  </a:cubicBezTo>
                  <a:close/>
                </a:path>
              </a:pathLst>
            </a:custGeom>
            <a:solidFill>
              <a:srgbClr val="CDB2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45"/>
            <p:cNvSpPr/>
            <p:nvPr/>
          </p:nvSpPr>
          <p:spPr>
            <a:xfrm>
              <a:off x="4501550" y="3782850"/>
              <a:ext cx="1831325" cy="458825"/>
            </a:xfrm>
            <a:custGeom>
              <a:avLst/>
              <a:gdLst/>
              <a:ahLst/>
              <a:cxnLst/>
              <a:rect l="l" t="t" r="r" b="b"/>
              <a:pathLst>
                <a:path w="73253" h="18353" extrusionOk="0">
                  <a:moveTo>
                    <a:pt x="49783" y="1"/>
                  </a:moveTo>
                  <a:cubicBezTo>
                    <a:pt x="46677" y="1"/>
                    <a:pt x="43592" y="294"/>
                    <a:pt x="40529" y="694"/>
                  </a:cubicBezTo>
                  <a:cubicBezTo>
                    <a:pt x="33658" y="1628"/>
                    <a:pt x="26953" y="3296"/>
                    <a:pt x="20215" y="4697"/>
                  </a:cubicBezTo>
                  <a:cubicBezTo>
                    <a:pt x="15845" y="5597"/>
                    <a:pt x="11475" y="6364"/>
                    <a:pt x="7105" y="7098"/>
                  </a:cubicBezTo>
                  <a:cubicBezTo>
                    <a:pt x="6505" y="7165"/>
                    <a:pt x="5938" y="7232"/>
                    <a:pt x="5404" y="7565"/>
                  </a:cubicBezTo>
                  <a:cubicBezTo>
                    <a:pt x="4904" y="7966"/>
                    <a:pt x="4770" y="8599"/>
                    <a:pt x="4437" y="9133"/>
                  </a:cubicBezTo>
                  <a:cubicBezTo>
                    <a:pt x="3970" y="9934"/>
                    <a:pt x="3669" y="11034"/>
                    <a:pt x="2969" y="11535"/>
                  </a:cubicBezTo>
                  <a:cubicBezTo>
                    <a:pt x="2168" y="12135"/>
                    <a:pt x="1902" y="12836"/>
                    <a:pt x="1635" y="13636"/>
                  </a:cubicBezTo>
                  <a:cubicBezTo>
                    <a:pt x="1234" y="14737"/>
                    <a:pt x="801" y="15838"/>
                    <a:pt x="400" y="16939"/>
                  </a:cubicBezTo>
                  <a:cubicBezTo>
                    <a:pt x="512" y="17050"/>
                    <a:pt x="646" y="17093"/>
                    <a:pt x="788" y="17108"/>
                  </a:cubicBezTo>
                  <a:lnTo>
                    <a:pt x="788" y="17108"/>
                  </a:lnTo>
                  <a:cubicBezTo>
                    <a:pt x="583" y="17116"/>
                    <a:pt x="381" y="17150"/>
                    <a:pt x="200" y="17306"/>
                  </a:cubicBezTo>
                  <a:cubicBezTo>
                    <a:pt x="134" y="17539"/>
                    <a:pt x="67" y="17806"/>
                    <a:pt x="0" y="18039"/>
                  </a:cubicBezTo>
                  <a:cubicBezTo>
                    <a:pt x="289" y="18306"/>
                    <a:pt x="638" y="18351"/>
                    <a:pt x="986" y="18351"/>
                  </a:cubicBezTo>
                  <a:cubicBezTo>
                    <a:pt x="1160" y="18351"/>
                    <a:pt x="1334" y="18340"/>
                    <a:pt x="1501" y="18340"/>
                  </a:cubicBezTo>
                  <a:cubicBezTo>
                    <a:pt x="2225" y="18330"/>
                    <a:pt x="2949" y="18327"/>
                    <a:pt x="3672" y="18327"/>
                  </a:cubicBezTo>
                  <a:cubicBezTo>
                    <a:pt x="5650" y="18327"/>
                    <a:pt x="7627" y="18353"/>
                    <a:pt x="9604" y="18353"/>
                  </a:cubicBezTo>
                  <a:cubicBezTo>
                    <a:pt x="12040" y="18353"/>
                    <a:pt x="14476" y="18314"/>
                    <a:pt x="16912" y="18140"/>
                  </a:cubicBezTo>
                  <a:cubicBezTo>
                    <a:pt x="19748" y="17906"/>
                    <a:pt x="22616" y="17773"/>
                    <a:pt x="25452" y="17606"/>
                  </a:cubicBezTo>
                  <a:cubicBezTo>
                    <a:pt x="28454" y="17406"/>
                    <a:pt x="31456" y="17172"/>
                    <a:pt x="34458" y="16972"/>
                  </a:cubicBezTo>
                  <a:cubicBezTo>
                    <a:pt x="38594" y="16672"/>
                    <a:pt x="42731" y="16405"/>
                    <a:pt x="46900" y="16272"/>
                  </a:cubicBezTo>
                  <a:cubicBezTo>
                    <a:pt x="47176" y="16264"/>
                    <a:pt x="47453" y="16261"/>
                    <a:pt x="47729" y="16261"/>
                  </a:cubicBezTo>
                  <a:cubicBezTo>
                    <a:pt x="50021" y="16261"/>
                    <a:pt x="52313" y="16490"/>
                    <a:pt x="54606" y="16638"/>
                  </a:cubicBezTo>
                  <a:cubicBezTo>
                    <a:pt x="57408" y="16839"/>
                    <a:pt x="60176" y="17206"/>
                    <a:pt x="62845" y="18073"/>
                  </a:cubicBezTo>
                  <a:cubicBezTo>
                    <a:pt x="63054" y="18119"/>
                    <a:pt x="63279" y="18182"/>
                    <a:pt x="63498" y="18182"/>
                  </a:cubicBezTo>
                  <a:cubicBezTo>
                    <a:pt x="63594" y="18182"/>
                    <a:pt x="63688" y="18170"/>
                    <a:pt x="63779" y="18140"/>
                  </a:cubicBezTo>
                  <a:cubicBezTo>
                    <a:pt x="64213" y="17973"/>
                    <a:pt x="64346" y="17572"/>
                    <a:pt x="64513" y="17206"/>
                  </a:cubicBezTo>
                  <a:cubicBezTo>
                    <a:pt x="66081" y="14203"/>
                    <a:pt x="68516" y="12469"/>
                    <a:pt x="71918" y="12102"/>
                  </a:cubicBezTo>
                  <a:cubicBezTo>
                    <a:pt x="72385" y="12069"/>
                    <a:pt x="72919" y="12102"/>
                    <a:pt x="73252" y="11568"/>
                  </a:cubicBezTo>
                  <a:cubicBezTo>
                    <a:pt x="73252" y="11135"/>
                    <a:pt x="73019" y="10734"/>
                    <a:pt x="72819" y="10367"/>
                  </a:cubicBezTo>
                  <a:cubicBezTo>
                    <a:pt x="70884" y="6831"/>
                    <a:pt x="67982" y="4330"/>
                    <a:pt x="64379" y="2595"/>
                  </a:cubicBezTo>
                  <a:cubicBezTo>
                    <a:pt x="60510" y="760"/>
                    <a:pt x="56340" y="327"/>
                    <a:pt x="52137" y="60"/>
                  </a:cubicBezTo>
                  <a:cubicBezTo>
                    <a:pt x="51351" y="20"/>
                    <a:pt x="50566" y="1"/>
                    <a:pt x="49783" y="1"/>
                  </a:cubicBezTo>
                  <a:close/>
                </a:path>
              </a:pathLst>
            </a:custGeom>
            <a:solidFill>
              <a:srgbClr val="CDB2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45"/>
            <p:cNvSpPr/>
            <p:nvPr/>
          </p:nvSpPr>
          <p:spPr>
            <a:xfrm>
              <a:off x="7130925" y="3020450"/>
              <a:ext cx="502050" cy="271450"/>
            </a:xfrm>
            <a:custGeom>
              <a:avLst/>
              <a:gdLst/>
              <a:ahLst/>
              <a:cxnLst/>
              <a:rect l="l" t="t" r="r" b="b"/>
              <a:pathLst>
                <a:path w="20082" h="10858" extrusionOk="0">
                  <a:moveTo>
                    <a:pt x="20081" y="1"/>
                  </a:moveTo>
                  <a:lnTo>
                    <a:pt x="20081" y="1"/>
                  </a:lnTo>
                  <a:cubicBezTo>
                    <a:pt x="18980" y="401"/>
                    <a:pt x="18013" y="768"/>
                    <a:pt x="17079" y="1135"/>
                  </a:cubicBezTo>
                  <a:cubicBezTo>
                    <a:pt x="14511" y="2369"/>
                    <a:pt x="11942" y="3570"/>
                    <a:pt x="9407" y="4871"/>
                  </a:cubicBezTo>
                  <a:cubicBezTo>
                    <a:pt x="6438" y="6372"/>
                    <a:pt x="3569" y="7973"/>
                    <a:pt x="834" y="9908"/>
                  </a:cubicBezTo>
                  <a:cubicBezTo>
                    <a:pt x="701" y="10308"/>
                    <a:pt x="0" y="10241"/>
                    <a:pt x="100" y="10842"/>
                  </a:cubicBezTo>
                  <a:cubicBezTo>
                    <a:pt x="148" y="10852"/>
                    <a:pt x="194" y="10857"/>
                    <a:pt x="239" y="10857"/>
                  </a:cubicBezTo>
                  <a:cubicBezTo>
                    <a:pt x="476" y="10857"/>
                    <a:pt x="677" y="10726"/>
                    <a:pt x="901" y="10642"/>
                  </a:cubicBezTo>
                  <a:cubicBezTo>
                    <a:pt x="3336" y="9808"/>
                    <a:pt x="5804" y="9107"/>
                    <a:pt x="8306" y="8507"/>
                  </a:cubicBezTo>
                  <a:cubicBezTo>
                    <a:pt x="11242" y="7806"/>
                    <a:pt x="14177" y="7206"/>
                    <a:pt x="17112" y="6706"/>
                  </a:cubicBezTo>
                  <a:cubicBezTo>
                    <a:pt x="17546" y="6605"/>
                    <a:pt x="18180" y="6772"/>
                    <a:pt x="18380" y="6105"/>
                  </a:cubicBezTo>
                  <a:cubicBezTo>
                    <a:pt x="18914" y="4104"/>
                    <a:pt x="19481" y="2136"/>
                    <a:pt x="20081" y="1"/>
                  </a:cubicBezTo>
                  <a:close/>
                </a:path>
              </a:pathLst>
            </a:custGeom>
            <a:solidFill>
              <a:srgbClr val="BEA3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45"/>
            <p:cNvSpPr/>
            <p:nvPr/>
          </p:nvSpPr>
          <p:spPr>
            <a:xfrm>
              <a:off x="7100900" y="3268125"/>
              <a:ext cx="52550" cy="37550"/>
            </a:xfrm>
            <a:custGeom>
              <a:avLst/>
              <a:gdLst/>
              <a:ahLst/>
              <a:cxnLst/>
              <a:rect l="l" t="t" r="r" b="b"/>
              <a:pathLst>
                <a:path w="2102" h="1502" extrusionOk="0">
                  <a:moveTo>
                    <a:pt x="2035" y="1"/>
                  </a:moveTo>
                  <a:lnTo>
                    <a:pt x="2035" y="1"/>
                  </a:lnTo>
                  <a:cubicBezTo>
                    <a:pt x="1335" y="434"/>
                    <a:pt x="534" y="801"/>
                    <a:pt x="0" y="1502"/>
                  </a:cubicBezTo>
                  <a:cubicBezTo>
                    <a:pt x="467" y="1402"/>
                    <a:pt x="868" y="1168"/>
                    <a:pt x="1301" y="935"/>
                  </a:cubicBezTo>
                  <a:cubicBezTo>
                    <a:pt x="1335" y="434"/>
                    <a:pt x="2102" y="535"/>
                    <a:pt x="2035" y="1"/>
                  </a:cubicBezTo>
                  <a:close/>
                </a:path>
              </a:pathLst>
            </a:custGeom>
            <a:solidFill>
              <a:srgbClr val="9280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45"/>
            <p:cNvSpPr/>
            <p:nvPr/>
          </p:nvSpPr>
          <p:spPr>
            <a:xfrm>
              <a:off x="6521325" y="4225350"/>
              <a:ext cx="1676225" cy="76500"/>
            </a:xfrm>
            <a:custGeom>
              <a:avLst/>
              <a:gdLst/>
              <a:ahLst/>
              <a:cxnLst/>
              <a:rect l="l" t="t" r="r" b="b"/>
              <a:pathLst>
                <a:path w="67049" h="3060" extrusionOk="0">
                  <a:moveTo>
                    <a:pt x="16332" y="1"/>
                  </a:moveTo>
                  <a:cubicBezTo>
                    <a:pt x="11897" y="1"/>
                    <a:pt x="7464" y="37"/>
                    <a:pt x="3036" y="173"/>
                  </a:cubicBezTo>
                  <a:cubicBezTo>
                    <a:pt x="2402" y="373"/>
                    <a:pt x="1768" y="339"/>
                    <a:pt x="1134" y="373"/>
                  </a:cubicBezTo>
                  <a:cubicBezTo>
                    <a:pt x="934" y="606"/>
                    <a:pt x="1034" y="840"/>
                    <a:pt x="1101" y="1073"/>
                  </a:cubicBezTo>
                  <a:cubicBezTo>
                    <a:pt x="1199" y="1489"/>
                    <a:pt x="1207" y="1815"/>
                    <a:pt x="902" y="1815"/>
                  </a:cubicBezTo>
                  <a:cubicBezTo>
                    <a:pt x="791" y="1815"/>
                    <a:pt x="639" y="1772"/>
                    <a:pt x="434" y="1674"/>
                  </a:cubicBezTo>
                  <a:cubicBezTo>
                    <a:pt x="369" y="1637"/>
                    <a:pt x="314" y="1620"/>
                    <a:pt x="268" y="1620"/>
                  </a:cubicBezTo>
                  <a:cubicBezTo>
                    <a:pt x="150" y="1620"/>
                    <a:pt x="91" y="1730"/>
                    <a:pt x="67" y="1874"/>
                  </a:cubicBezTo>
                  <a:cubicBezTo>
                    <a:pt x="0" y="2641"/>
                    <a:pt x="534" y="2841"/>
                    <a:pt x="1101" y="2941"/>
                  </a:cubicBezTo>
                  <a:cubicBezTo>
                    <a:pt x="1494" y="3016"/>
                    <a:pt x="1888" y="3060"/>
                    <a:pt x="2287" y="3060"/>
                  </a:cubicBezTo>
                  <a:cubicBezTo>
                    <a:pt x="2599" y="3060"/>
                    <a:pt x="2914" y="3033"/>
                    <a:pt x="3236" y="2975"/>
                  </a:cubicBezTo>
                  <a:cubicBezTo>
                    <a:pt x="3412" y="2816"/>
                    <a:pt x="3617" y="2778"/>
                    <a:pt x="3825" y="2778"/>
                  </a:cubicBezTo>
                  <a:cubicBezTo>
                    <a:pt x="4010" y="2778"/>
                    <a:pt x="4197" y="2808"/>
                    <a:pt x="4370" y="2808"/>
                  </a:cubicBezTo>
                  <a:lnTo>
                    <a:pt x="65380" y="2808"/>
                  </a:lnTo>
                  <a:cubicBezTo>
                    <a:pt x="66414" y="2808"/>
                    <a:pt x="66948" y="2408"/>
                    <a:pt x="67015" y="1674"/>
                  </a:cubicBezTo>
                  <a:cubicBezTo>
                    <a:pt x="67048" y="940"/>
                    <a:pt x="66548" y="473"/>
                    <a:pt x="65547" y="339"/>
                  </a:cubicBezTo>
                  <a:cubicBezTo>
                    <a:pt x="65013" y="339"/>
                    <a:pt x="64480" y="373"/>
                    <a:pt x="63979" y="373"/>
                  </a:cubicBezTo>
                  <a:cubicBezTo>
                    <a:pt x="62650" y="355"/>
                    <a:pt x="61323" y="349"/>
                    <a:pt x="59996" y="349"/>
                  </a:cubicBezTo>
                  <a:cubicBezTo>
                    <a:pt x="57275" y="349"/>
                    <a:pt x="54558" y="374"/>
                    <a:pt x="51840" y="374"/>
                  </a:cubicBezTo>
                  <a:cubicBezTo>
                    <a:pt x="48562" y="374"/>
                    <a:pt x="45283" y="337"/>
                    <a:pt x="41997" y="173"/>
                  </a:cubicBezTo>
                  <a:cubicBezTo>
                    <a:pt x="41776" y="246"/>
                    <a:pt x="41534" y="269"/>
                    <a:pt x="41294" y="269"/>
                  </a:cubicBezTo>
                  <a:cubicBezTo>
                    <a:pt x="41101" y="269"/>
                    <a:pt x="40908" y="254"/>
                    <a:pt x="40729" y="239"/>
                  </a:cubicBezTo>
                  <a:cubicBezTo>
                    <a:pt x="39095" y="106"/>
                    <a:pt x="37427" y="39"/>
                    <a:pt x="35792" y="39"/>
                  </a:cubicBezTo>
                  <a:cubicBezTo>
                    <a:pt x="34481" y="47"/>
                    <a:pt x="33169" y="50"/>
                    <a:pt x="31856" y="50"/>
                  </a:cubicBezTo>
                  <a:cubicBezTo>
                    <a:pt x="26685" y="50"/>
                    <a:pt x="21508" y="1"/>
                    <a:pt x="163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45"/>
            <p:cNvSpPr/>
            <p:nvPr/>
          </p:nvSpPr>
          <p:spPr>
            <a:xfrm>
              <a:off x="4464025" y="4225475"/>
              <a:ext cx="1682875" cy="79250"/>
            </a:xfrm>
            <a:custGeom>
              <a:avLst/>
              <a:gdLst/>
              <a:ahLst/>
              <a:cxnLst/>
              <a:rect l="l" t="t" r="r" b="b"/>
              <a:pathLst>
                <a:path w="67315" h="3170" extrusionOk="0">
                  <a:moveTo>
                    <a:pt x="62178" y="1"/>
                  </a:moveTo>
                  <a:cubicBezTo>
                    <a:pt x="50403" y="34"/>
                    <a:pt x="38628" y="34"/>
                    <a:pt x="26853" y="34"/>
                  </a:cubicBezTo>
                  <a:cubicBezTo>
                    <a:pt x="25518" y="34"/>
                    <a:pt x="24184" y="101"/>
                    <a:pt x="22850" y="101"/>
                  </a:cubicBezTo>
                  <a:cubicBezTo>
                    <a:pt x="21837" y="125"/>
                    <a:pt x="20807" y="248"/>
                    <a:pt x="19785" y="248"/>
                  </a:cubicBezTo>
                  <a:cubicBezTo>
                    <a:pt x="19359" y="248"/>
                    <a:pt x="18935" y="227"/>
                    <a:pt x="18513" y="168"/>
                  </a:cubicBezTo>
                  <a:cubicBezTo>
                    <a:pt x="18157" y="168"/>
                    <a:pt x="17802" y="153"/>
                    <a:pt x="17446" y="153"/>
                  </a:cubicBezTo>
                  <a:cubicBezTo>
                    <a:pt x="17268" y="153"/>
                    <a:pt x="17090" y="157"/>
                    <a:pt x="16912" y="168"/>
                  </a:cubicBezTo>
                  <a:cubicBezTo>
                    <a:pt x="14574" y="335"/>
                    <a:pt x="12235" y="377"/>
                    <a:pt x="9897" y="377"/>
                  </a:cubicBezTo>
                  <a:cubicBezTo>
                    <a:pt x="7461" y="377"/>
                    <a:pt x="5025" y="331"/>
                    <a:pt x="2589" y="331"/>
                  </a:cubicBezTo>
                  <a:cubicBezTo>
                    <a:pt x="2226" y="331"/>
                    <a:pt x="1864" y="332"/>
                    <a:pt x="1501" y="334"/>
                  </a:cubicBezTo>
                  <a:cubicBezTo>
                    <a:pt x="901" y="368"/>
                    <a:pt x="400" y="535"/>
                    <a:pt x="167" y="1168"/>
                  </a:cubicBezTo>
                  <a:cubicBezTo>
                    <a:pt x="0" y="1635"/>
                    <a:pt x="100" y="2036"/>
                    <a:pt x="400" y="2403"/>
                  </a:cubicBezTo>
                  <a:cubicBezTo>
                    <a:pt x="718" y="2778"/>
                    <a:pt x="1137" y="2804"/>
                    <a:pt x="1568" y="2804"/>
                  </a:cubicBezTo>
                  <a:cubicBezTo>
                    <a:pt x="1635" y="2804"/>
                    <a:pt x="1701" y="2803"/>
                    <a:pt x="1768" y="2803"/>
                  </a:cubicBezTo>
                  <a:lnTo>
                    <a:pt x="61944" y="2803"/>
                  </a:lnTo>
                  <a:cubicBezTo>
                    <a:pt x="62111" y="2803"/>
                    <a:pt x="62283" y="2778"/>
                    <a:pt x="62444" y="2778"/>
                  </a:cubicBezTo>
                  <a:cubicBezTo>
                    <a:pt x="62703" y="2778"/>
                    <a:pt x="62935" y="2841"/>
                    <a:pt x="63078" y="3170"/>
                  </a:cubicBezTo>
                  <a:cubicBezTo>
                    <a:pt x="63586" y="3038"/>
                    <a:pt x="64105" y="3023"/>
                    <a:pt x="64622" y="3023"/>
                  </a:cubicBezTo>
                  <a:cubicBezTo>
                    <a:pt x="64774" y="3023"/>
                    <a:pt x="64927" y="3024"/>
                    <a:pt x="65079" y="3024"/>
                  </a:cubicBezTo>
                  <a:cubicBezTo>
                    <a:pt x="65325" y="3024"/>
                    <a:pt x="65571" y="3021"/>
                    <a:pt x="65814" y="3003"/>
                  </a:cubicBezTo>
                  <a:cubicBezTo>
                    <a:pt x="66481" y="2936"/>
                    <a:pt x="66915" y="2603"/>
                    <a:pt x="67148" y="1969"/>
                  </a:cubicBezTo>
                  <a:cubicBezTo>
                    <a:pt x="67315" y="1469"/>
                    <a:pt x="67181" y="1002"/>
                    <a:pt x="66681" y="701"/>
                  </a:cubicBezTo>
                  <a:cubicBezTo>
                    <a:pt x="66617" y="683"/>
                    <a:pt x="66561" y="675"/>
                    <a:pt x="66512" y="675"/>
                  </a:cubicBezTo>
                  <a:cubicBezTo>
                    <a:pt x="66202" y="675"/>
                    <a:pt x="66158" y="1005"/>
                    <a:pt x="66014" y="1235"/>
                  </a:cubicBezTo>
                  <a:cubicBezTo>
                    <a:pt x="65900" y="1434"/>
                    <a:pt x="65835" y="1731"/>
                    <a:pt x="65590" y="1731"/>
                  </a:cubicBezTo>
                  <a:cubicBezTo>
                    <a:pt x="65548" y="1731"/>
                    <a:pt x="65501" y="1722"/>
                    <a:pt x="65447" y="1702"/>
                  </a:cubicBezTo>
                  <a:cubicBezTo>
                    <a:pt x="65113" y="1569"/>
                    <a:pt x="65280" y="1235"/>
                    <a:pt x="65313" y="968"/>
                  </a:cubicBezTo>
                  <a:cubicBezTo>
                    <a:pt x="65347" y="768"/>
                    <a:pt x="65447" y="568"/>
                    <a:pt x="65280" y="368"/>
                  </a:cubicBezTo>
                  <a:cubicBezTo>
                    <a:pt x="65047" y="301"/>
                    <a:pt x="64813" y="234"/>
                    <a:pt x="64580" y="168"/>
                  </a:cubicBezTo>
                  <a:cubicBezTo>
                    <a:pt x="64453" y="183"/>
                    <a:pt x="64328" y="190"/>
                    <a:pt x="64202" y="190"/>
                  </a:cubicBezTo>
                  <a:cubicBezTo>
                    <a:pt x="63535" y="190"/>
                    <a:pt x="62880" y="1"/>
                    <a:pt x="6217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45"/>
            <p:cNvSpPr/>
            <p:nvPr/>
          </p:nvSpPr>
          <p:spPr>
            <a:xfrm>
              <a:off x="6086850" y="4076200"/>
              <a:ext cx="473675" cy="203425"/>
            </a:xfrm>
            <a:custGeom>
              <a:avLst/>
              <a:gdLst/>
              <a:ahLst/>
              <a:cxnLst/>
              <a:rect l="l" t="t" r="r" b="b"/>
              <a:pathLst>
                <a:path w="18947" h="8137" extrusionOk="0">
                  <a:moveTo>
                    <a:pt x="9707" y="1"/>
                  </a:moveTo>
                  <a:cubicBezTo>
                    <a:pt x="8173" y="101"/>
                    <a:pt x="6638" y="335"/>
                    <a:pt x="5204" y="1002"/>
                  </a:cubicBezTo>
                  <a:cubicBezTo>
                    <a:pt x="2902" y="2136"/>
                    <a:pt x="1434" y="4037"/>
                    <a:pt x="367" y="6339"/>
                  </a:cubicBezTo>
                  <a:cubicBezTo>
                    <a:pt x="267" y="6639"/>
                    <a:pt x="167" y="6906"/>
                    <a:pt x="100" y="7206"/>
                  </a:cubicBezTo>
                  <a:cubicBezTo>
                    <a:pt x="0" y="7573"/>
                    <a:pt x="67" y="7907"/>
                    <a:pt x="434" y="8073"/>
                  </a:cubicBezTo>
                  <a:cubicBezTo>
                    <a:pt x="508" y="8104"/>
                    <a:pt x="575" y="8118"/>
                    <a:pt x="636" y="8118"/>
                  </a:cubicBezTo>
                  <a:cubicBezTo>
                    <a:pt x="906" y="8118"/>
                    <a:pt x="1059" y="7851"/>
                    <a:pt x="1168" y="7606"/>
                  </a:cubicBezTo>
                  <a:cubicBezTo>
                    <a:pt x="1301" y="7306"/>
                    <a:pt x="1434" y="6973"/>
                    <a:pt x="1568" y="6672"/>
                  </a:cubicBezTo>
                  <a:cubicBezTo>
                    <a:pt x="2949" y="3126"/>
                    <a:pt x="6043" y="1184"/>
                    <a:pt x="9442" y="1184"/>
                  </a:cubicBezTo>
                  <a:cubicBezTo>
                    <a:pt x="10231" y="1184"/>
                    <a:pt x="11037" y="1288"/>
                    <a:pt x="11842" y="1502"/>
                  </a:cubicBezTo>
                  <a:cubicBezTo>
                    <a:pt x="14911" y="2303"/>
                    <a:pt x="16612" y="4671"/>
                    <a:pt x="17613" y="7573"/>
                  </a:cubicBezTo>
                  <a:cubicBezTo>
                    <a:pt x="17793" y="7805"/>
                    <a:pt x="17934" y="8137"/>
                    <a:pt x="18219" y="8137"/>
                  </a:cubicBezTo>
                  <a:cubicBezTo>
                    <a:pt x="18303" y="8137"/>
                    <a:pt x="18400" y="8108"/>
                    <a:pt x="18513" y="8040"/>
                  </a:cubicBezTo>
                  <a:cubicBezTo>
                    <a:pt x="18947" y="7773"/>
                    <a:pt x="18847" y="7340"/>
                    <a:pt x="18680" y="6973"/>
                  </a:cubicBezTo>
                  <a:cubicBezTo>
                    <a:pt x="18613" y="6772"/>
                    <a:pt x="18580" y="6572"/>
                    <a:pt x="18513" y="6372"/>
                  </a:cubicBezTo>
                  <a:cubicBezTo>
                    <a:pt x="17246" y="3870"/>
                    <a:pt x="15578" y="1736"/>
                    <a:pt x="12943" y="568"/>
                  </a:cubicBezTo>
                  <a:cubicBezTo>
                    <a:pt x="12809" y="535"/>
                    <a:pt x="12676" y="501"/>
                    <a:pt x="12542" y="501"/>
                  </a:cubicBezTo>
                  <a:cubicBezTo>
                    <a:pt x="12242" y="401"/>
                    <a:pt x="11942" y="301"/>
                    <a:pt x="11642" y="201"/>
                  </a:cubicBezTo>
                  <a:cubicBezTo>
                    <a:pt x="11275" y="201"/>
                    <a:pt x="10875" y="168"/>
                    <a:pt x="10508" y="134"/>
                  </a:cubicBezTo>
                  <a:cubicBezTo>
                    <a:pt x="10369" y="134"/>
                    <a:pt x="10238" y="156"/>
                    <a:pt x="10113" y="156"/>
                  </a:cubicBezTo>
                  <a:cubicBezTo>
                    <a:pt x="9968" y="156"/>
                    <a:pt x="9833" y="127"/>
                    <a:pt x="970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45"/>
            <p:cNvSpPr/>
            <p:nvPr/>
          </p:nvSpPr>
          <p:spPr>
            <a:xfrm>
              <a:off x="6979150" y="3826875"/>
              <a:ext cx="98425" cy="5025"/>
            </a:xfrm>
            <a:custGeom>
              <a:avLst/>
              <a:gdLst/>
              <a:ahLst/>
              <a:cxnLst/>
              <a:rect l="l" t="t" r="r" b="b"/>
              <a:pathLst>
                <a:path w="3937" h="201" extrusionOk="0">
                  <a:moveTo>
                    <a:pt x="1981" y="0"/>
                  </a:moveTo>
                  <a:cubicBezTo>
                    <a:pt x="1326" y="0"/>
                    <a:pt x="667" y="67"/>
                    <a:pt x="0" y="200"/>
                  </a:cubicBezTo>
                  <a:lnTo>
                    <a:pt x="3936" y="200"/>
                  </a:lnTo>
                  <a:cubicBezTo>
                    <a:pt x="3286" y="67"/>
                    <a:pt x="2635" y="0"/>
                    <a:pt x="1981" y="0"/>
                  </a:cubicBezTo>
                  <a:close/>
                </a:path>
              </a:pathLst>
            </a:custGeom>
            <a:solidFill>
              <a:srgbClr val="CAC8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45"/>
            <p:cNvSpPr/>
            <p:nvPr/>
          </p:nvSpPr>
          <p:spPr>
            <a:xfrm>
              <a:off x="5780800" y="3867675"/>
              <a:ext cx="252700" cy="322800"/>
            </a:xfrm>
            <a:custGeom>
              <a:avLst/>
              <a:gdLst/>
              <a:ahLst/>
              <a:cxnLst/>
              <a:rect l="l" t="t" r="r" b="b"/>
              <a:pathLst>
                <a:path w="10108" h="12912" extrusionOk="0">
                  <a:moveTo>
                    <a:pt x="796" y="1"/>
                  </a:moveTo>
                  <a:cubicBezTo>
                    <a:pt x="675" y="1"/>
                    <a:pt x="555" y="1"/>
                    <a:pt x="434" y="3"/>
                  </a:cubicBezTo>
                  <a:cubicBezTo>
                    <a:pt x="334" y="3"/>
                    <a:pt x="234" y="36"/>
                    <a:pt x="167" y="136"/>
                  </a:cubicBezTo>
                  <a:cubicBezTo>
                    <a:pt x="167" y="1270"/>
                    <a:pt x="167" y="2438"/>
                    <a:pt x="167" y="3605"/>
                  </a:cubicBezTo>
                  <a:cubicBezTo>
                    <a:pt x="0" y="3805"/>
                    <a:pt x="0" y="3972"/>
                    <a:pt x="167" y="4172"/>
                  </a:cubicBezTo>
                  <a:cubicBezTo>
                    <a:pt x="200" y="4306"/>
                    <a:pt x="200" y="4439"/>
                    <a:pt x="200" y="4606"/>
                  </a:cubicBezTo>
                  <a:cubicBezTo>
                    <a:pt x="400" y="5507"/>
                    <a:pt x="133" y="6474"/>
                    <a:pt x="300" y="7375"/>
                  </a:cubicBezTo>
                  <a:cubicBezTo>
                    <a:pt x="300" y="8309"/>
                    <a:pt x="334" y="9243"/>
                    <a:pt x="334" y="10177"/>
                  </a:cubicBezTo>
                  <a:cubicBezTo>
                    <a:pt x="200" y="10377"/>
                    <a:pt x="200" y="10544"/>
                    <a:pt x="334" y="10744"/>
                  </a:cubicBezTo>
                  <a:cubicBezTo>
                    <a:pt x="434" y="11144"/>
                    <a:pt x="234" y="11578"/>
                    <a:pt x="467" y="11978"/>
                  </a:cubicBezTo>
                  <a:cubicBezTo>
                    <a:pt x="1234" y="11678"/>
                    <a:pt x="1801" y="11077"/>
                    <a:pt x="2535" y="10910"/>
                  </a:cubicBezTo>
                  <a:cubicBezTo>
                    <a:pt x="2802" y="10810"/>
                    <a:pt x="3036" y="10777"/>
                    <a:pt x="3269" y="10610"/>
                  </a:cubicBezTo>
                  <a:cubicBezTo>
                    <a:pt x="4361" y="9975"/>
                    <a:pt x="4728" y="9626"/>
                    <a:pt x="5064" y="9626"/>
                  </a:cubicBezTo>
                  <a:cubicBezTo>
                    <a:pt x="5414" y="9626"/>
                    <a:pt x="5730" y="10008"/>
                    <a:pt x="6805" y="10844"/>
                  </a:cubicBezTo>
                  <a:cubicBezTo>
                    <a:pt x="6905" y="10910"/>
                    <a:pt x="6972" y="11011"/>
                    <a:pt x="7072" y="11077"/>
                  </a:cubicBezTo>
                  <a:cubicBezTo>
                    <a:pt x="7405" y="11311"/>
                    <a:pt x="7772" y="11544"/>
                    <a:pt x="8173" y="11644"/>
                  </a:cubicBezTo>
                  <a:cubicBezTo>
                    <a:pt x="8673" y="12045"/>
                    <a:pt x="9207" y="12412"/>
                    <a:pt x="9874" y="12912"/>
                  </a:cubicBezTo>
                  <a:cubicBezTo>
                    <a:pt x="9940" y="9042"/>
                    <a:pt x="10007" y="5407"/>
                    <a:pt x="10074" y="1771"/>
                  </a:cubicBezTo>
                  <a:cubicBezTo>
                    <a:pt x="10107" y="1671"/>
                    <a:pt x="10107" y="1570"/>
                    <a:pt x="10007" y="1470"/>
                  </a:cubicBezTo>
                  <a:cubicBezTo>
                    <a:pt x="9707" y="1237"/>
                    <a:pt x="9340" y="1170"/>
                    <a:pt x="8973" y="1103"/>
                  </a:cubicBezTo>
                  <a:cubicBezTo>
                    <a:pt x="6320" y="368"/>
                    <a:pt x="3575" y="1"/>
                    <a:pt x="79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45"/>
            <p:cNvSpPr/>
            <p:nvPr/>
          </p:nvSpPr>
          <p:spPr>
            <a:xfrm>
              <a:off x="6040975" y="4100925"/>
              <a:ext cx="561250" cy="235500"/>
            </a:xfrm>
            <a:custGeom>
              <a:avLst/>
              <a:gdLst/>
              <a:ahLst/>
              <a:cxnLst/>
              <a:rect l="l" t="t" r="r" b="b"/>
              <a:pathLst>
                <a:path w="22450" h="9420" extrusionOk="0">
                  <a:moveTo>
                    <a:pt x="11467" y="0"/>
                  </a:moveTo>
                  <a:cubicBezTo>
                    <a:pt x="11294" y="0"/>
                    <a:pt x="11119" y="5"/>
                    <a:pt x="10942" y="13"/>
                  </a:cubicBezTo>
                  <a:cubicBezTo>
                    <a:pt x="7639" y="179"/>
                    <a:pt x="5271" y="1747"/>
                    <a:pt x="3636" y="4549"/>
                  </a:cubicBezTo>
                  <a:cubicBezTo>
                    <a:pt x="3470" y="4883"/>
                    <a:pt x="3236" y="5250"/>
                    <a:pt x="3403" y="5683"/>
                  </a:cubicBezTo>
                  <a:cubicBezTo>
                    <a:pt x="3837" y="6017"/>
                    <a:pt x="4103" y="6417"/>
                    <a:pt x="3837" y="6951"/>
                  </a:cubicBezTo>
                  <a:cubicBezTo>
                    <a:pt x="3615" y="7458"/>
                    <a:pt x="3213" y="7754"/>
                    <a:pt x="2630" y="7754"/>
                  </a:cubicBezTo>
                  <a:cubicBezTo>
                    <a:pt x="2599" y="7754"/>
                    <a:pt x="2568" y="7753"/>
                    <a:pt x="2536" y="7752"/>
                  </a:cubicBezTo>
                  <a:cubicBezTo>
                    <a:pt x="2324" y="7740"/>
                    <a:pt x="2117" y="7737"/>
                    <a:pt x="1910" y="7737"/>
                  </a:cubicBezTo>
                  <a:cubicBezTo>
                    <a:pt x="1498" y="7737"/>
                    <a:pt x="1090" y="7752"/>
                    <a:pt x="668" y="7752"/>
                  </a:cubicBezTo>
                  <a:cubicBezTo>
                    <a:pt x="367" y="7752"/>
                    <a:pt x="67" y="7752"/>
                    <a:pt x="0" y="8152"/>
                  </a:cubicBezTo>
                  <a:cubicBezTo>
                    <a:pt x="201" y="9086"/>
                    <a:pt x="868" y="9419"/>
                    <a:pt x="1702" y="9419"/>
                  </a:cubicBezTo>
                  <a:lnTo>
                    <a:pt x="20715" y="9419"/>
                  </a:lnTo>
                  <a:cubicBezTo>
                    <a:pt x="21649" y="9419"/>
                    <a:pt x="22283" y="8952"/>
                    <a:pt x="22450" y="7952"/>
                  </a:cubicBezTo>
                  <a:cubicBezTo>
                    <a:pt x="22207" y="7769"/>
                    <a:pt x="21942" y="7725"/>
                    <a:pt x="21673" y="7725"/>
                  </a:cubicBezTo>
                  <a:cubicBezTo>
                    <a:pt x="21424" y="7725"/>
                    <a:pt x="21171" y="7763"/>
                    <a:pt x="20926" y="7763"/>
                  </a:cubicBezTo>
                  <a:cubicBezTo>
                    <a:pt x="20855" y="7763"/>
                    <a:pt x="20785" y="7760"/>
                    <a:pt x="20715" y="7752"/>
                  </a:cubicBezTo>
                  <a:cubicBezTo>
                    <a:pt x="20048" y="7651"/>
                    <a:pt x="19281" y="7618"/>
                    <a:pt x="19448" y="6584"/>
                  </a:cubicBezTo>
                  <a:cubicBezTo>
                    <a:pt x="19648" y="6317"/>
                    <a:pt x="19548" y="6050"/>
                    <a:pt x="19448" y="5783"/>
                  </a:cubicBezTo>
                  <a:cubicBezTo>
                    <a:pt x="18747" y="4282"/>
                    <a:pt x="17947" y="2881"/>
                    <a:pt x="16646" y="1814"/>
                  </a:cubicBezTo>
                  <a:cubicBezTo>
                    <a:pt x="15114" y="527"/>
                    <a:pt x="13414" y="0"/>
                    <a:pt x="114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45"/>
            <p:cNvSpPr/>
            <p:nvPr/>
          </p:nvSpPr>
          <p:spPr>
            <a:xfrm>
              <a:off x="6597200" y="4183575"/>
              <a:ext cx="974050" cy="50725"/>
            </a:xfrm>
            <a:custGeom>
              <a:avLst/>
              <a:gdLst/>
              <a:ahLst/>
              <a:cxnLst/>
              <a:rect l="l" t="t" r="r" b="b"/>
              <a:pathLst>
                <a:path w="38962" h="2029" extrusionOk="0">
                  <a:moveTo>
                    <a:pt x="15286" y="1"/>
                  </a:moveTo>
                  <a:cubicBezTo>
                    <a:pt x="13709" y="1"/>
                    <a:pt x="12128" y="53"/>
                    <a:pt x="10542" y="176"/>
                  </a:cubicBezTo>
                  <a:cubicBezTo>
                    <a:pt x="7006" y="443"/>
                    <a:pt x="3436" y="876"/>
                    <a:pt x="1" y="1844"/>
                  </a:cubicBezTo>
                  <a:cubicBezTo>
                    <a:pt x="153" y="1996"/>
                    <a:pt x="327" y="2029"/>
                    <a:pt x="499" y="2029"/>
                  </a:cubicBezTo>
                  <a:cubicBezTo>
                    <a:pt x="627" y="2029"/>
                    <a:pt x="754" y="2010"/>
                    <a:pt x="868" y="2010"/>
                  </a:cubicBezTo>
                  <a:lnTo>
                    <a:pt x="37894" y="2010"/>
                  </a:lnTo>
                  <a:cubicBezTo>
                    <a:pt x="38052" y="2010"/>
                    <a:pt x="38215" y="2029"/>
                    <a:pt x="38374" y="2029"/>
                  </a:cubicBezTo>
                  <a:cubicBezTo>
                    <a:pt x="38586" y="2029"/>
                    <a:pt x="38790" y="1996"/>
                    <a:pt x="38962" y="1844"/>
                  </a:cubicBezTo>
                  <a:cubicBezTo>
                    <a:pt x="35926" y="1577"/>
                    <a:pt x="32857" y="1310"/>
                    <a:pt x="29789" y="976"/>
                  </a:cubicBezTo>
                  <a:cubicBezTo>
                    <a:pt x="24955" y="498"/>
                    <a:pt x="20139" y="1"/>
                    <a:pt x="15286" y="1"/>
                  </a:cubicBezTo>
                  <a:close/>
                </a:path>
              </a:pathLst>
            </a:custGeom>
            <a:solidFill>
              <a:srgbClr val="6657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45"/>
            <p:cNvSpPr/>
            <p:nvPr/>
          </p:nvSpPr>
          <p:spPr>
            <a:xfrm>
              <a:off x="4926850" y="4182950"/>
              <a:ext cx="1151675" cy="51350"/>
            </a:xfrm>
            <a:custGeom>
              <a:avLst/>
              <a:gdLst/>
              <a:ahLst/>
              <a:cxnLst/>
              <a:rect l="l" t="t" r="r" b="b"/>
              <a:pathLst>
                <a:path w="46067" h="2054" extrusionOk="0">
                  <a:moveTo>
                    <a:pt x="31628" y="0"/>
                  </a:moveTo>
                  <a:cubicBezTo>
                    <a:pt x="30815" y="0"/>
                    <a:pt x="30001" y="12"/>
                    <a:pt x="29188" y="34"/>
                  </a:cubicBezTo>
                  <a:cubicBezTo>
                    <a:pt x="19448" y="268"/>
                    <a:pt x="9741" y="1335"/>
                    <a:pt x="0" y="1869"/>
                  </a:cubicBezTo>
                  <a:cubicBezTo>
                    <a:pt x="153" y="2021"/>
                    <a:pt x="338" y="2054"/>
                    <a:pt x="531" y="2054"/>
                  </a:cubicBezTo>
                  <a:cubicBezTo>
                    <a:pt x="676" y="2054"/>
                    <a:pt x="825" y="2035"/>
                    <a:pt x="968" y="2035"/>
                  </a:cubicBezTo>
                  <a:lnTo>
                    <a:pt x="45199" y="2035"/>
                  </a:lnTo>
                  <a:cubicBezTo>
                    <a:pt x="45328" y="2035"/>
                    <a:pt x="45463" y="2054"/>
                    <a:pt x="45593" y="2054"/>
                  </a:cubicBezTo>
                  <a:cubicBezTo>
                    <a:pt x="45767" y="2054"/>
                    <a:pt x="45933" y="2021"/>
                    <a:pt x="46067" y="1869"/>
                  </a:cubicBezTo>
                  <a:cubicBezTo>
                    <a:pt x="45433" y="1669"/>
                    <a:pt x="44766" y="1435"/>
                    <a:pt x="44098" y="1268"/>
                  </a:cubicBezTo>
                  <a:cubicBezTo>
                    <a:pt x="39992" y="319"/>
                    <a:pt x="35816" y="0"/>
                    <a:pt x="31628" y="0"/>
                  </a:cubicBezTo>
                  <a:close/>
                </a:path>
              </a:pathLst>
            </a:custGeom>
            <a:solidFill>
              <a:srgbClr val="6657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45"/>
            <p:cNvSpPr/>
            <p:nvPr/>
          </p:nvSpPr>
          <p:spPr>
            <a:xfrm>
              <a:off x="5789125" y="3848550"/>
              <a:ext cx="254375" cy="58400"/>
            </a:xfrm>
            <a:custGeom>
              <a:avLst/>
              <a:gdLst/>
              <a:ahLst/>
              <a:cxnLst/>
              <a:rect l="l" t="t" r="r" b="b"/>
              <a:pathLst>
                <a:path w="10175" h="2336" extrusionOk="0">
                  <a:moveTo>
                    <a:pt x="1902" y="67"/>
                  </a:moveTo>
                  <a:cubicBezTo>
                    <a:pt x="1168" y="101"/>
                    <a:pt x="368" y="0"/>
                    <a:pt x="1" y="868"/>
                  </a:cubicBezTo>
                  <a:cubicBezTo>
                    <a:pt x="81" y="1048"/>
                    <a:pt x="197" y="1084"/>
                    <a:pt x="334" y="1084"/>
                  </a:cubicBezTo>
                  <a:cubicBezTo>
                    <a:pt x="426" y="1084"/>
                    <a:pt x="528" y="1068"/>
                    <a:pt x="634" y="1068"/>
                  </a:cubicBezTo>
                  <a:cubicBezTo>
                    <a:pt x="927" y="1056"/>
                    <a:pt x="1220" y="1048"/>
                    <a:pt x="1513" y="1048"/>
                  </a:cubicBezTo>
                  <a:cubicBezTo>
                    <a:pt x="2021" y="1048"/>
                    <a:pt x="2529" y="1071"/>
                    <a:pt x="3036" y="1135"/>
                  </a:cubicBezTo>
                  <a:cubicBezTo>
                    <a:pt x="5271" y="1368"/>
                    <a:pt x="7506" y="1802"/>
                    <a:pt x="9708" y="2335"/>
                  </a:cubicBezTo>
                  <a:cubicBezTo>
                    <a:pt x="10175" y="2102"/>
                    <a:pt x="10141" y="1802"/>
                    <a:pt x="9908" y="1435"/>
                  </a:cubicBezTo>
                  <a:cubicBezTo>
                    <a:pt x="7306" y="568"/>
                    <a:pt x="4604" y="201"/>
                    <a:pt x="1902" y="67"/>
                  </a:cubicBezTo>
                  <a:close/>
                </a:path>
              </a:pathLst>
            </a:custGeom>
            <a:solidFill>
              <a:srgbClr val="986E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45"/>
            <p:cNvSpPr/>
            <p:nvPr/>
          </p:nvSpPr>
          <p:spPr>
            <a:xfrm>
              <a:off x="6568850" y="3883300"/>
              <a:ext cx="1288450" cy="137775"/>
            </a:xfrm>
            <a:custGeom>
              <a:avLst/>
              <a:gdLst/>
              <a:ahLst/>
              <a:cxnLst/>
              <a:rect l="l" t="t" r="r" b="b"/>
              <a:pathLst>
                <a:path w="51538" h="5511" extrusionOk="0">
                  <a:moveTo>
                    <a:pt x="18760" y="0"/>
                  </a:moveTo>
                  <a:cubicBezTo>
                    <a:pt x="13883" y="0"/>
                    <a:pt x="9161" y="929"/>
                    <a:pt x="4570" y="2647"/>
                  </a:cubicBezTo>
                  <a:cubicBezTo>
                    <a:pt x="3003" y="3214"/>
                    <a:pt x="1435" y="3881"/>
                    <a:pt x="1" y="4815"/>
                  </a:cubicBezTo>
                  <a:cubicBezTo>
                    <a:pt x="1535" y="4281"/>
                    <a:pt x="3003" y="3681"/>
                    <a:pt x="4537" y="3180"/>
                  </a:cubicBezTo>
                  <a:cubicBezTo>
                    <a:pt x="8573" y="1813"/>
                    <a:pt x="12676" y="912"/>
                    <a:pt x="16979" y="745"/>
                  </a:cubicBezTo>
                  <a:cubicBezTo>
                    <a:pt x="17444" y="731"/>
                    <a:pt x="17909" y="725"/>
                    <a:pt x="18373" y="725"/>
                  </a:cubicBezTo>
                  <a:cubicBezTo>
                    <a:pt x="22366" y="725"/>
                    <a:pt x="26314" y="1218"/>
                    <a:pt x="30289" y="1846"/>
                  </a:cubicBezTo>
                  <a:cubicBezTo>
                    <a:pt x="36226" y="2780"/>
                    <a:pt x="42164" y="3948"/>
                    <a:pt x="48102" y="5015"/>
                  </a:cubicBezTo>
                  <a:cubicBezTo>
                    <a:pt x="49069" y="5214"/>
                    <a:pt x="50012" y="5510"/>
                    <a:pt x="51014" y="5510"/>
                  </a:cubicBezTo>
                  <a:cubicBezTo>
                    <a:pt x="51186" y="5510"/>
                    <a:pt x="51361" y="5502"/>
                    <a:pt x="51537" y="5482"/>
                  </a:cubicBezTo>
                  <a:cubicBezTo>
                    <a:pt x="48502" y="4782"/>
                    <a:pt x="45466" y="4048"/>
                    <a:pt x="42397" y="3414"/>
                  </a:cubicBezTo>
                  <a:cubicBezTo>
                    <a:pt x="39062" y="2713"/>
                    <a:pt x="35693" y="2080"/>
                    <a:pt x="32324" y="1446"/>
                  </a:cubicBezTo>
                  <a:cubicBezTo>
                    <a:pt x="28454" y="712"/>
                    <a:pt x="24551" y="245"/>
                    <a:pt x="20615" y="45"/>
                  </a:cubicBezTo>
                  <a:cubicBezTo>
                    <a:pt x="19994" y="15"/>
                    <a:pt x="19376" y="0"/>
                    <a:pt x="18760" y="0"/>
                  </a:cubicBezTo>
                  <a:close/>
                </a:path>
              </a:pathLst>
            </a:custGeom>
            <a:solidFill>
              <a:srgbClr val="9580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45"/>
            <p:cNvSpPr/>
            <p:nvPr/>
          </p:nvSpPr>
          <p:spPr>
            <a:xfrm>
              <a:off x="6568025" y="3982950"/>
              <a:ext cx="803925" cy="105800"/>
            </a:xfrm>
            <a:custGeom>
              <a:avLst/>
              <a:gdLst/>
              <a:ahLst/>
              <a:cxnLst/>
              <a:rect l="l" t="t" r="r" b="b"/>
              <a:pathLst>
                <a:path w="32157" h="4232" extrusionOk="0">
                  <a:moveTo>
                    <a:pt x="18432" y="0"/>
                  </a:moveTo>
                  <a:cubicBezTo>
                    <a:pt x="12165" y="0"/>
                    <a:pt x="6004" y="1171"/>
                    <a:pt x="0" y="4231"/>
                  </a:cubicBezTo>
                  <a:cubicBezTo>
                    <a:pt x="6421" y="1536"/>
                    <a:pt x="12993" y="477"/>
                    <a:pt x="19656" y="477"/>
                  </a:cubicBezTo>
                  <a:cubicBezTo>
                    <a:pt x="23793" y="477"/>
                    <a:pt x="27965" y="885"/>
                    <a:pt x="32156" y="1563"/>
                  </a:cubicBezTo>
                  <a:cubicBezTo>
                    <a:pt x="27540" y="611"/>
                    <a:pt x="22958" y="0"/>
                    <a:pt x="18432" y="0"/>
                  </a:cubicBezTo>
                  <a:close/>
                </a:path>
              </a:pathLst>
            </a:custGeom>
            <a:solidFill>
              <a:srgbClr val="9580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45"/>
            <p:cNvSpPr/>
            <p:nvPr/>
          </p:nvSpPr>
          <p:spPr>
            <a:xfrm>
              <a:off x="6658075" y="4079275"/>
              <a:ext cx="633825" cy="61175"/>
            </a:xfrm>
            <a:custGeom>
              <a:avLst/>
              <a:gdLst/>
              <a:ahLst/>
              <a:cxnLst/>
              <a:rect l="l" t="t" r="r" b="b"/>
              <a:pathLst>
                <a:path w="25353" h="2447" extrusionOk="0">
                  <a:moveTo>
                    <a:pt x="13349" y="1"/>
                  </a:moveTo>
                  <a:cubicBezTo>
                    <a:pt x="8869" y="1"/>
                    <a:pt x="4416" y="663"/>
                    <a:pt x="1" y="2446"/>
                  </a:cubicBezTo>
                  <a:cubicBezTo>
                    <a:pt x="4691" y="970"/>
                    <a:pt x="9412" y="426"/>
                    <a:pt x="14154" y="426"/>
                  </a:cubicBezTo>
                  <a:cubicBezTo>
                    <a:pt x="17876" y="426"/>
                    <a:pt x="21611" y="761"/>
                    <a:pt x="25352" y="1246"/>
                  </a:cubicBezTo>
                  <a:cubicBezTo>
                    <a:pt x="21334" y="524"/>
                    <a:pt x="17331" y="1"/>
                    <a:pt x="13349" y="1"/>
                  </a:cubicBezTo>
                  <a:close/>
                </a:path>
              </a:pathLst>
            </a:custGeom>
            <a:solidFill>
              <a:srgbClr val="9580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45"/>
            <p:cNvSpPr/>
            <p:nvPr/>
          </p:nvSpPr>
          <p:spPr>
            <a:xfrm>
              <a:off x="4968550" y="3846625"/>
              <a:ext cx="867300" cy="134550"/>
            </a:xfrm>
            <a:custGeom>
              <a:avLst/>
              <a:gdLst/>
              <a:ahLst/>
              <a:cxnLst/>
              <a:rect l="l" t="t" r="r" b="b"/>
              <a:pathLst>
                <a:path w="34692" h="5382" extrusionOk="0">
                  <a:moveTo>
                    <a:pt x="34175" y="0"/>
                  </a:moveTo>
                  <a:cubicBezTo>
                    <a:pt x="34052" y="0"/>
                    <a:pt x="33924" y="11"/>
                    <a:pt x="33791" y="11"/>
                  </a:cubicBezTo>
                  <a:cubicBezTo>
                    <a:pt x="30689" y="11"/>
                    <a:pt x="27620" y="11"/>
                    <a:pt x="24518" y="344"/>
                  </a:cubicBezTo>
                  <a:cubicBezTo>
                    <a:pt x="21516" y="645"/>
                    <a:pt x="18547" y="1078"/>
                    <a:pt x="15611" y="1612"/>
                  </a:cubicBezTo>
                  <a:cubicBezTo>
                    <a:pt x="12042" y="2246"/>
                    <a:pt x="8540" y="3180"/>
                    <a:pt x="5004" y="3980"/>
                  </a:cubicBezTo>
                  <a:cubicBezTo>
                    <a:pt x="3336" y="4347"/>
                    <a:pt x="1668" y="4814"/>
                    <a:pt x="0" y="5248"/>
                  </a:cubicBezTo>
                  <a:cubicBezTo>
                    <a:pt x="134" y="5337"/>
                    <a:pt x="267" y="5381"/>
                    <a:pt x="391" y="5381"/>
                  </a:cubicBezTo>
                  <a:cubicBezTo>
                    <a:pt x="452" y="5381"/>
                    <a:pt x="512" y="5370"/>
                    <a:pt x="567" y="5348"/>
                  </a:cubicBezTo>
                  <a:cubicBezTo>
                    <a:pt x="6471" y="3947"/>
                    <a:pt x="12376" y="2679"/>
                    <a:pt x="18380" y="1812"/>
                  </a:cubicBezTo>
                  <a:cubicBezTo>
                    <a:pt x="22333" y="1227"/>
                    <a:pt x="26309" y="945"/>
                    <a:pt x="30288" y="945"/>
                  </a:cubicBezTo>
                  <a:cubicBezTo>
                    <a:pt x="31078" y="945"/>
                    <a:pt x="31867" y="956"/>
                    <a:pt x="32657" y="978"/>
                  </a:cubicBezTo>
                  <a:cubicBezTo>
                    <a:pt x="32724" y="945"/>
                    <a:pt x="32790" y="945"/>
                    <a:pt x="32824" y="945"/>
                  </a:cubicBezTo>
                  <a:cubicBezTo>
                    <a:pt x="33391" y="544"/>
                    <a:pt x="34125" y="544"/>
                    <a:pt x="34692" y="144"/>
                  </a:cubicBezTo>
                  <a:cubicBezTo>
                    <a:pt x="34531" y="24"/>
                    <a:pt x="34359" y="0"/>
                    <a:pt x="34175" y="0"/>
                  </a:cubicBezTo>
                  <a:close/>
                </a:path>
              </a:pathLst>
            </a:custGeom>
            <a:solidFill>
              <a:srgbClr val="9580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45"/>
            <p:cNvSpPr/>
            <p:nvPr/>
          </p:nvSpPr>
          <p:spPr>
            <a:xfrm>
              <a:off x="5132000" y="4031975"/>
              <a:ext cx="656850" cy="60100"/>
            </a:xfrm>
            <a:custGeom>
              <a:avLst/>
              <a:gdLst/>
              <a:ahLst/>
              <a:cxnLst/>
              <a:rect l="l" t="t" r="r" b="b"/>
              <a:pathLst>
                <a:path w="26274" h="2404" extrusionOk="0">
                  <a:moveTo>
                    <a:pt x="21650" y="0"/>
                  </a:moveTo>
                  <a:cubicBezTo>
                    <a:pt x="19355" y="0"/>
                    <a:pt x="17052" y="131"/>
                    <a:pt x="14777" y="302"/>
                  </a:cubicBezTo>
                  <a:cubicBezTo>
                    <a:pt x="11775" y="502"/>
                    <a:pt x="8806" y="869"/>
                    <a:pt x="5838" y="1336"/>
                  </a:cubicBezTo>
                  <a:cubicBezTo>
                    <a:pt x="3903" y="1670"/>
                    <a:pt x="1935" y="1870"/>
                    <a:pt x="0" y="2404"/>
                  </a:cubicBezTo>
                  <a:cubicBezTo>
                    <a:pt x="6878" y="1534"/>
                    <a:pt x="13756" y="581"/>
                    <a:pt x="20700" y="581"/>
                  </a:cubicBezTo>
                  <a:cubicBezTo>
                    <a:pt x="22546" y="581"/>
                    <a:pt x="24396" y="649"/>
                    <a:pt x="26252" y="803"/>
                  </a:cubicBezTo>
                  <a:cubicBezTo>
                    <a:pt x="26273" y="212"/>
                    <a:pt x="26161" y="115"/>
                    <a:pt x="25941" y="115"/>
                  </a:cubicBezTo>
                  <a:cubicBezTo>
                    <a:pt x="25833" y="115"/>
                    <a:pt x="25699" y="138"/>
                    <a:pt x="25542" y="138"/>
                  </a:cubicBezTo>
                  <a:cubicBezTo>
                    <a:pt x="25513" y="138"/>
                    <a:pt x="25483" y="137"/>
                    <a:pt x="25452" y="135"/>
                  </a:cubicBezTo>
                  <a:cubicBezTo>
                    <a:pt x="24191" y="40"/>
                    <a:pt x="22921" y="0"/>
                    <a:pt x="21650" y="0"/>
                  </a:cubicBezTo>
                  <a:close/>
                </a:path>
              </a:pathLst>
            </a:custGeom>
            <a:solidFill>
              <a:srgbClr val="9580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45"/>
            <p:cNvSpPr/>
            <p:nvPr/>
          </p:nvSpPr>
          <p:spPr>
            <a:xfrm>
              <a:off x="5222050" y="4120775"/>
              <a:ext cx="567100" cy="37175"/>
            </a:xfrm>
            <a:custGeom>
              <a:avLst/>
              <a:gdLst/>
              <a:ahLst/>
              <a:cxnLst/>
              <a:rect l="l" t="t" r="r" b="b"/>
              <a:pathLst>
                <a:path w="22684" h="1487" extrusionOk="0">
                  <a:moveTo>
                    <a:pt x="18213" y="0"/>
                  </a:moveTo>
                  <a:cubicBezTo>
                    <a:pt x="12110" y="0"/>
                    <a:pt x="6034" y="334"/>
                    <a:pt x="1" y="1487"/>
                  </a:cubicBezTo>
                  <a:cubicBezTo>
                    <a:pt x="5667" y="860"/>
                    <a:pt x="11333" y="497"/>
                    <a:pt x="17028" y="497"/>
                  </a:cubicBezTo>
                  <a:cubicBezTo>
                    <a:pt x="18910" y="497"/>
                    <a:pt x="20795" y="537"/>
                    <a:pt x="22684" y="620"/>
                  </a:cubicBezTo>
                  <a:cubicBezTo>
                    <a:pt x="22684" y="420"/>
                    <a:pt x="22684" y="253"/>
                    <a:pt x="22684" y="53"/>
                  </a:cubicBezTo>
                  <a:cubicBezTo>
                    <a:pt x="21192" y="20"/>
                    <a:pt x="19701" y="0"/>
                    <a:pt x="18213" y="0"/>
                  </a:cubicBezTo>
                  <a:close/>
                </a:path>
              </a:pathLst>
            </a:custGeom>
            <a:solidFill>
              <a:srgbClr val="9580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45"/>
            <p:cNvSpPr/>
            <p:nvPr/>
          </p:nvSpPr>
          <p:spPr>
            <a:xfrm>
              <a:off x="5318800" y="3954400"/>
              <a:ext cx="466175" cy="41775"/>
            </a:xfrm>
            <a:custGeom>
              <a:avLst/>
              <a:gdLst/>
              <a:ahLst/>
              <a:cxnLst/>
              <a:rect l="l" t="t" r="r" b="b"/>
              <a:pathLst>
                <a:path w="18647" h="1671" extrusionOk="0">
                  <a:moveTo>
                    <a:pt x="17861" y="0"/>
                  </a:moveTo>
                  <a:cubicBezTo>
                    <a:pt x="17756" y="0"/>
                    <a:pt x="17651" y="3"/>
                    <a:pt x="17546" y="3"/>
                  </a:cubicBezTo>
                  <a:cubicBezTo>
                    <a:pt x="17373" y="1"/>
                    <a:pt x="17201" y="1"/>
                    <a:pt x="17028" y="1"/>
                  </a:cubicBezTo>
                  <a:cubicBezTo>
                    <a:pt x="13468" y="1"/>
                    <a:pt x="9938" y="323"/>
                    <a:pt x="6438" y="737"/>
                  </a:cubicBezTo>
                  <a:cubicBezTo>
                    <a:pt x="4270" y="1004"/>
                    <a:pt x="2135" y="1370"/>
                    <a:pt x="0" y="1671"/>
                  </a:cubicBezTo>
                  <a:cubicBezTo>
                    <a:pt x="4939" y="1193"/>
                    <a:pt x="9856" y="567"/>
                    <a:pt x="14820" y="567"/>
                  </a:cubicBezTo>
                  <a:cubicBezTo>
                    <a:pt x="16092" y="567"/>
                    <a:pt x="17367" y="608"/>
                    <a:pt x="18647" y="703"/>
                  </a:cubicBezTo>
                  <a:cubicBezTo>
                    <a:pt x="18647" y="503"/>
                    <a:pt x="18647" y="303"/>
                    <a:pt x="18647" y="136"/>
                  </a:cubicBezTo>
                  <a:cubicBezTo>
                    <a:pt x="18385" y="17"/>
                    <a:pt x="18123" y="0"/>
                    <a:pt x="17861" y="0"/>
                  </a:cubicBezTo>
                  <a:close/>
                </a:path>
              </a:pathLst>
            </a:custGeom>
            <a:solidFill>
              <a:srgbClr val="9580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45"/>
            <p:cNvSpPr/>
            <p:nvPr/>
          </p:nvSpPr>
          <p:spPr>
            <a:xfrm>
              <a:off x="6031800" y="3884400"/>
              <a:ext cx="217675" cy="149300"/>
            </a:xfrm>
            <a:custGeom>
              <a:avLst/>
              <a:gdLst/>
              <a:ahLst/>
              <a:cxnLst/>
              <a:rect l="l" t="t" r="r" b="b"/>
              <a:pathLst>
                <a:path w="8707" h="5972" extrusionOk="0">
                  <a:moveTo>
                    <a:pt x="201" y="1"/>
                  </a:moveTo>
                  <a:lnTo>
                    <a:pt x="201" y="1"/>
                  </a:lnTo>
                  <a:cubicBezTo>
                    <a:pt x="234" y="301"/>
                    <a:pt x="201" y="635"/>
                    <a:pt x="1" y="901"/>
                  </a:cubicBezTo>
                  <a:cubicBezTo>
                    <a:pt x="34" y="968"/>
                    <a:pt x="34" y="1035"/>
                    <a:pt x="34" y="1102"/>
                  </a:cubicBezTo>
                  <a:cubicBezTo>
                    <a:pt x="3403" y="1902"/>
                    <a:pt x="6172" y="3737"/>
                    <a:pt x="8707" y="5972"/>
                  </a:cubicBezTo>
                  <a:cubicBezTo>
                    <a:pt x="6605" y="2936"/>
                    <a:pt x="3636" y="1168"/>
                    <a:pt x="201" y="1"/>
                  </a:cubicBezTo>
                  <a:close/>
                </a:path>
              </a:pathLst>
            </a:custGeom>
            <a:solidFill>
              <a:srgbClr val="9580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45"/>
            <p:cNvSpPr/>
            <p:nvPr/>
          </p:nvSpPr>
          <p:spPr>
            <a:xfrm>
              <a:off x="5845000" y="4127100"/>
              <a:ext cx="140125" cy="31700"/>
            </a:xfrm>
            <a:custGeom>
              <a:avLst/>
              <a:gdLst/>
              <a:ahLst/>
              <a:cxnLst/>
              <a:rect l="l" t="t" r="r" b="b"/>
              <a:pathLst>
                <a:path w="5605" h="1268" extrusionOk="0">
                  <a:moveTo>
                    <a:pt x="1613" y="0"/>
                  </a:moveTo>
                  <a:cubicBezTo>
                    <a:pt x="1267" y="0"/>
                    <a:pt x="918" y="38"/>
                    <a:pt x="568" y="133"/>
                  </a:cubicBezTo>
                  <a:cubicBezTo>
                    <a:pt x="301" y="167"/>
                    <a:pt x="101" y="300"/>
                    <a:pt x="1" y="533"/>
                  </a:cubicBezTo>
                  <a:cubicBezTo>
                    <a:pt x="1869" y="767"/>
                    <a:pt x="3737" y="1034"/>
                    <a:pt x="5605" y="1267"/>
                  </a:cubicBezTo>
                  <a:cubicBezTo>
                    <a:pt x="5304" y="1034"/>
                    <a:pt x="5004" y="800"/>
                    <a:pt x="4704" y="533"/>
                  </a:cubicBezTo>
                  <a:cubicBezTo>
                    <a:pt x="4659" y="556"/>
                    <a:pt x="4617" y="565"/>
                    <a:pt x="4577" y="565"/>
                  </a:cubicBezTo>
                  <a:cubicBezTo>
                    <a:pt x="4442" y="565"/>
                    <a:pt x="4333" y="459"/>
                    <a:pt x="4204" y="433"/>
                  </a:cubicBezTo>
                  <a:cubicBezTo>
                    <a:pt x="3344" y="242"/>
                    <a:pt x="2485" y="0"/>
                    <a:pt x="1613" y="0"/>
                  </a:cubicBezTo>
                  <a:close/>
                </a:path>
              </a:pathLst>
            </a:custGeom>
            <a:solidFill>
              <a:srgbClr val="9580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45"/>
            <p:cNvSpPr/>
            <p:nvPr/>
          </p:nvSpPr>
          <p:spPr>
            <a:xfrm>
              <a:off x="5542275" y="2440275"/>
              <a:ext cx="2090700" cy="1606775"/>
            </a:xfrm>
            <a:custGeom>
              <a:avLst/>
              <a:gdLst/>
              <a:ahLst/>
              <a:cxnLst/>
              <a:rect l="l" t="t" r="r" b="b"/>
              <a:pathLst>
                <a:path w="83628" h="64271" extrusionOk="0">
                  <a:moveTo>
                    <a:pt x="17063" y="0"/>
                  </a:moveTo>
                  <a:cubicBezTo>
                    <a:pt x="16874" y="0"/>
                    <a:pt x="16663" y="70"/>
                    <a:pt x="16413" y="225"/>
                  </a:cubicBezTo>
                  <a:cubicBezTo>
                    <a:pt x="13344" y="2193"/>
                    <a:pt x="10242" y="4127"/>
                    <a:pt x="7139" y="6062"/>
                  </a:cubicBezTo>
                  <a:cubicBezTo>
                    <a:pt x="4771" y="7530"/>
                    <a:pt x="2369" y="9031"/>
                    <a:pt x="1" y="10499"/>
                  </a:cubicBezTo>
                  <a:cubicBezTo>
                    <a:pt x="1602" y="12000"/>
                    <a:pt x="3237" y="13501"/>
                    <a:pt x="4804" y="15035"/>
                  </a:cubicBezTo>
                  <a:cubicBezTo>
                    <a:pt x="7073" y="17237"/>
                    <a:pt x="9341" y="19472"/>
                    <a:pt x="11476" y="21807"/>
                  </a:cubicBezTo>
                  <a:cubicBezTo>
                    <a:pt x="13110" y="23608"/>
                    <a:pt x="14778" y="25376"/>
                    <a:pt x="16379" y="27177"/>
                  </a:cubicBezTo>
                  <a:cubicBezTo>
                    <a:pt x="19815" y="31113"/>
                    <a:pt x="23084" y="35183"/>
                    <a:pt x="26086" y="39486"/>
                  </a:cubicBezTo>
                  <a:cubicBezTo>
                    <a:pt x="28254" y="42588"/>
                    <a:pt x="30389" y="45724"/>
                    <a:pt x="31957" y="49193"/>
                  </a:cubicBezTo>
                  <a:cubicBezTo>
                    <a:pt x="33191" y="51895"/>
                    <a:pt x="33992" y="54664"/>
                    <a:pt x="34325" y="57599"/>
                  </a:cubicBezTo>
                  <a:cubicBezTo>
                    <a:pt x="34325" y="57833"/>
                    <a:pt x="34225" y="58199"/>
                    <a:pt x="34559" y="58266"/>
                  </a:cubicBezTo>
                  <a:lnTo>
                    <a:pt x="34559" y="64270"/>
                  </a:lnTo>
                  <a:cubicBezTo>
                    <a:pt x="36293" y="61869"/>
                    <a:pt x="37928" y="59634"/>
                    <a:pt x="39562" y="57366"/>
                  </a:cubicBezTo>
                  <a:cubicBezTo>
                    <a:pt x="39578" y="57367"/>
                    <a:pt x="39594" y="57367"/>
                    <a:pt x="39609" y="57367"/>
                  </a:cubicBezTo>
                  <a:cubicBezTo>
                    <a:pt x="39976" y="57367"/>
                    <a:pt x="40137" y="56988"/>
                    <a:pt x="40330" y="56732"/>
                  </a:cubicBezTo>
                  <a:cubicBezTo>
                    <a:pt x="43232" y="52896"/>
                    <a:pt x="46334" y="49226"/>
                    <a:pt x="49603" y="45690"/>
                  </a:cubicBezTo>
                  <a:cubicBezTo>
                    <a:pt x="53439" y="41521"/>
                    <a:pt x="57642" y="37751"/>
                    <a:pt x="62345" y="34583"/>
                  </a:cubicBezTo>
                  <a:lnTo>
                    <a:pt x="62345" y="34616"/>
                  </a:lnTo>
                  <a:cubicBezTo>
                    <a:pt x="63046" y="34082"/>
                    <a:pt x="63846" y="33715"/>
                    <a:pt x="64547" y="33215"/>
                  </a:cubicBezTo>
                  <a:cubicBezTo>
                    <a:pt x="69417" y="30046"/>
                    <a:pt x="74554" y="27377"/>
                    <a:pt x="79858" y="24976"/>
                  </a:cubicBezTo>
                  <a:cubicBezTo>
                    <a:pt x="79958" y="24942"/>
                    <a:pt x="80225" y="24809"/>
                    <a:pt x="80558" y="24642"/>
                  </a:cubicBezTo>
                  <a:cubicBezTo>
                    <a:pt x="81793" y="24008"/>
                    <a:pt x="82827" y="23541"/>
                    <a:pt x="83627" y="23208"/>
                  </a:cubicBezTo>
                  <a:lnTo>
                    <a:pt x="83627" y="23208"/>
                  </a:lnTo>
                  <a:cubicBezTo>
                    <a:pt x="82460" y="23541"/>
                    <a:pt x="80592" y="24142"/>
                    <a:pt x="78323" y="24842"/>
                  </a:cubicBezTo>
                  <a:cubicBezTo>
                    <a:pt x="76422" y="25409"/>
                    <a:pt x="73487" y="26310"/>
                    <a:pt x="69984" y="27544"/>
                  </a:cubicBezTo>
                  <a:cubicBezTo>
                    <a:pt x="58209" y="31781"/>
                    <a:pt x="49770" y="34883"/>
                    <a:pt x="42698" y="42121"/>
                  </a:cubicBezTo>
                  <a:cubicBezTo>
                    <a:pt x="40997" y="43889"/>
                    <a:pt x="38562" y="46725"/>
                    <a:pt x="36293" y="50794"/>
                  </a:cubicBezTo>
                  <a:cubicBezTo>
                    <a:pt x="36027" y="43255"/>
                    <a:pt x="35059" y="37118"/>
                    <a:pt x="34159" y="32781"/>
                  </a:cubicBezTo>
                  <a:cubicBezTo>
                    <a:pt x="33391" y="29012"/>
                    <a:pt x="32791" y="26177"/>
                    <a:pt x="31390" y="22407"/>
                  </a:cubicBezTo>
                  <a:cubicBezTo>
                    <a:pt x="29422" y="17137"/>
                    <a:pt x="26653" y="12300"/>
                    <a:pt x="23351" y="7730"/>
                  </a:cubicBezTo>
                  <a:cubicBezTo>
                    <a:pt x="21616" y="5328"/>
                    <a:pt x="19782" y="2927"/>
                    <a:pt x="17947" y="592"/>
                  </a:cubicBezTo>
                  <a:cubicBezTo>
                    <a:pt x="17668" y="227"/>
                    <a:pt x="17403" y="0"/>
                    <a:pt x="1706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45"/>
            <p:cNvSpPr/>
            <p:nvPr/>
          </p:nvSpPr>
          <p:spPr>
            <a:xfrm>
              <a:off x="4916850" y="3048800"/>
              <a:ext cx="1384325" cy="812575"/>
            </a:xfrm>
            <a:custGeom>
              <a:avLst/>
              <a:gdLst/>
              <a:ahLst/>
              <a:cxnLst/>
              <a:rect l="l" t="t" r="r" b="b"/>
              <a:pathLst>
                <a:path w="55373" h="32503" extrusionOk="0">
                  <a:moveTo>
                    <a:pt x="21649" y="1"/>
                  </a:moveTo>
                  <a:cubicBezTo>
                    <a:pt x="21549" y="134"/>
                    <a:pt x="21482" y="268"/>
                    <a:pt x="21349" y="368"/>
                  </a:cubicBezTo>
                  <a:cubicBezTo>
                    <a:pt x="19914" y="1335"/>
                    <a:pt x="18547" y="2369"/>
                    <a:pt x="17179" y="3370"/>
                  </a:cubicBezTo>
                  <a:cubicBezTo>
                    <a:pt x="14077" y="5672"/>
                    <a:pt x="11275" y="8273"/>
                    <a:pt x="8439" y="10909"/>
                  </a:cubicBezTo>
                  <a:cubicBezTo>
                    <a:pt x="5637" y="13511"/>
                    <a:pt x="3002" y="16346"/>
                    <a:pt x="367" y="19148"/>
                  </a:cubicBezTo>
                  <a:cubicBezTo>
                    <a:pt x="200" y="19315"/>
                    <a:pt x="0" y="19481"/>
                    <a:pt x="0" y="19782"/>
                  </a:cubicBezTo>
                  <a:cubicBezTo>
                    <a:pt x="176" y="20016"/>
                    <a:pt x="428" y="20121"/>
                    <a:pt x="712" y="20121"/>
                  </a:cubicBezTo>
                  <a:cubicBezTo>
                    <a:pt x="752" y="20121"/>
                    <a:pt x="793" y="20119"/>
                    <a:pt x="834" y="20115"/>
                  </a:cubicBezTo>
                  <a:cubicBezTo>
                    <a:pt x="893" y="20113"/>
                    <a:pt x="953" y="20112"/>
                    <a:pt x="1012" y="20112"/>
                  </a:cubicBezTo>
                  <a:cubicBezTo>
                    <a:pt x="1849" y="20112"/>
                    <a:pt x="2661" y="20320"/>
                    <a:pt x="3503" y="20382"/>
                  </a:cubicBezTo>
                  <a:cubicBezTo>
                    <a:pt x="7105" y="20649"/>
                    <a:pt x="10674" y="20983"/>
                    <a:pt x="14244" y="21316"/>
                  </a:cubicBezTo>
                  <a:cubicBezTo>
                    <a:pt x="18280" y="21683"/>
                    <a:pt x="22283" y="22083"/>
                    <a:pt x="26285" y="22617"/>
                  </a:cubicBezTo>
                  <a:cubicBezTo>
                    <a:pt x="31623" y="23284"/>
                    <a:pt x="36960" y="24185"/>
                    <a:pt x="42163" y="25619"/>
                  </a:cubicBezTo>
                  <a:cubicBezTo>
                    <a:pt x="45766" y="26620"/>
                    <a:pt x="49269" y="27888"/>
                    <a:pt x="52271" y="30223"/>
                  </a:cubicBezTo>
                  <a:cubicBezTo>
                    <a:pt x="52971" y="30790"/>
                    <a:pt x="53572" y="31457"/>
                    <a:pt x="54239" y="32091"/>
                  </a:cubicBezTo>
                  <a:cubicBezTo>
                    <a:pt x="54401" y="32253"/>
                    <a:pt x="54629" y="32503"/>
                    <a:pt x="54852" y="32503"/>
                  </a:cubicBezTo>
                  <a:cubicBezTo>
                    <a:pt x="54904" y="32503"/>
                    <a:pt x="54955" y="32489"/>
                    <a:pt x="55006" y="32457"/>
                  </a:cubicBezTo>
                  <a:cubicBezTo>
                    <a:pt x="55373" y="32191"/>
                    <a:pt x="55106" y="31824"/>
                    <a:pt x="54973" y="31523"/>
                  </a:cubicBezTo>
                  <a:cubicBezTo>
                    <a:pt x="54706" y="30990"/>
                    <a:pt x="54406" y="30456"/>
                    <a:pt x="54039" y="30022"/>
                  </a:cubicBezTo>
                  <a:cubicBezTo>
                    <a:pt x="53905" y="29889"/>
                    <a:pt x="53772" y="29756"/>
                    <a:pt x="53638" y="29655"/>
                  </a:cubicBezTo>
                  <a:cubicBezTo>
                    <a:pt x="53605" y="29522"/>
                    <a:pt x="53538" y="29422"/>
                    <a:pt x="53505" y="29355"/>
                  </a:cubicBezTo>
                  <a:cubicBezTo>
                    <a:pt x="51036" y="25319"/>
                    <a:pt x="48134" y="21616"/>
                    <a:pt x="44899" y="18181"/>
                  </a:cubicBezTo>
                  <a:cubicBezTo>
                    <a:pt x="42731" y="15846"/>
                    <a:pt x="40462" y="13611"/>
                    <a:pt x="38027" y="11576"/>
                  </a:cubicBezTo>
                  <a:cubicBezTo>
                    <a:pt x="34558" y="8674"/>
                    <a:pt x="30955" y="6005"/>
                    <a:pt x="27253" y="3437"/>
                  </a:cubicBezTo>
                  <a:cubicBezTo>
                    <a:pt x="26252" y="2770"/>
                    <a:pt x="25251" y="2069"/>
                    <a:pt x="24251" y="1402"/>
                  </a:cubicBezTo>
                  <a:cubicBezTo>
                    <a:pt x="24251" y="1469"/>
                    <a:pt x="24251" y="1535"/>
                    <a:pt x="24217" y="1602"/>
                  </a:cubicBezTo>
                  <a:cubicBezTo>
                    <a:pt x="23517" y="835"/>
                    <a:pt x="22716" y="201"/>
                    <a:pt x="21649" y="1"/>
                  </a:cubicBezTo>
                  <a:close/>
                </a:path>
              </a:pathLst>
            </a:custGeom>
            <a:solidFill>
              <a:srgbClr val="F7F7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45"/>
            <p:cNvSpPr/>
            <p:nvPr/>
          </p:nvSpPr>
          <p:spPr>
            <a:xfrm>
              <a:off x="4636650" y="3556550"/>
              <a:ext cx="1722075" cy="527425"/>
            </a:xfrm>
            <a:custGeom>
              <a:avLst/>
              <a:gdLst/>
              <a:ahLst/>
              <a:cxnLst/>
              <a:rect l="l" t="t" r="r" b="b"/>
              <a:pathLst>
                <a:path w="68883" h="21097" extrusionOk="0">
                  <a:moveTo>
                    <a:pt x="14942" y="1"/>
                  </a:moveTo>
                  <a:cubicBezTo>
                    <a:pt x="14743" y="1"/>
                    <a:pt x="14552" y="46"/>
                    <a:pt x="14377" y="206"/>
                  </a:cubicBezTo>
                  <a:cubicBezTo>
                    <a:pt x="14377" y="406"/>
                    <a:pt x="14277" y="572"/>
                    <a:pt x="14143" y="706"/>
                  </a:cubicBezTo>
                  <a:cubicBezTo>
                    <a:pt x="11542" y="3341"/>
                    <a:pt x="9140" y="6143"/>
                    <a:pt x="6671" y="8912"/>
                  </a:cubicBezTo>
                  <a:cubicBezTo>
                    <a:pt x="4437" y="11447"/>
                    <a:pt x="2135" y="13949"/>
                    <a:pt x="0" y="16617"/>
                  </a:cubicBezTo>
                  <a:cubicBezTo>
                    <a:pt x="3536" y="16217"/>
                    <a:pt x="7038" y="15550"/>
                    <a:pt x="10541" y="14883"/>
                  </a:cubicBezTo>
                  <a:cubicBezTo>
                    <a:pt x="16612" y="13682"/>
                    <a:pt x="22650" y="12314"/>
                    <a:pt x="28687" y="11080"/>
                  </a:cubicBezTo>
                  <a:cubicBezTo>
                    <a:pt x="32857" y="10246"/>
                    <a:pt x="37060" y="9646"/>
                    <a:pt x="41296" y="9379"/>
                  </a:cubicBezTo>
                  <a:cubicBezTo>
                    <a:pt x="42267" y="9325"/>
                    <a:pt x="43240" y="9298"/>
                    <a:pt x="44214" y="9298"/>
                  </a:cubicBezTo>
                  <a:cubicBezTo>
                    <a:pt x="46856" y="9298"/>
                    <a:pt x="49505" y="9498"/>
                    <a:pt x="52137" y="9913"/>
                  </a:cubicBezTo>
                  <a:cubicBezTo>
                    <a:pt x="55740" y="10480"/>
                    <a:pt x="59142" y="11580"/>
                    <a:pt x="62078" y="13782"/>
                  </a:cubicBezTo>
                  <a:cubicBezTo>
                    <a:pt x="64579" y="15650"/>
                    <a:pt x="66581" y="17852"/>
                    <a:pt x="67715" y="20787"/>
                  </a:cubicBezTo>
                  <a:cubicBezTo>
                    <a:pt x="67814" y="21023"/>
                    <a:pt x="67970" y="21097"/>
                    <a:pt x="68144" y="21097"/>
                  </a:cubicBezTo>
                  <a:cubicBezTo>
                    <a:pt x="68264" y="21097"/>
                    <a:pt x="68393" y="21061"/>
                    <a:pt x="68516" y="21020"/>
                  </a:cubicBezTo>
                  <a:cubicBezTo>
                    <a:pt x="68849" y="20820"/>
                    <a:pt x="68883" y="20487"/>
                    <a:pt x="68849" y="20120"/>
                  </a:cubicBezTo>
                  <a:cubicBezTo>
                    <a:pt x="68749" y="19453"/>
                    <a:pt x="68682" y="18752"/>
                    <a:pt x="68349" y="18118"/>
                  </a:cubicBezTo>
                  <a:cubicBezTo>
                    <a:pt x="68215" y="17918"/>
                    <a:pt x="68115" y="17718"/>
                    <a:pt x="68015" y="17518"/>
                  </a:cubicBezTo>
                  <a:cubicBezTo>
                    <a:pt x="67348" y="14382"/>
                    <a:pt x="65513" y="11947"/>
                    <a:pt x="63078" y="9913"/>
                  </a:cubicBezTo>
                  <a:cubicBezTo>
                    <a:pt x="60977" y="8178"/>
                    <a:pt x="58408" y="7144"/>
                    <a:pt x="55840" y="6243"/>
                  </a:cubicBezTo>
                  <a:cubicBezTo>
                    <a:pt x="50503" y="4409"/>
                    <a:pt x="44999" y="3408"/>
                    <a:pt x="39462" y="2641"/>
                  </a:cubicBezTo>
                  <a:cubicBezTo>
                    <a:pt x="36559" y="2240"/>
                    <a:pt x="33624" y="1873"/>
                    <a:pt x="30689" y="1640"/>
                  </a:cubicBezTo>
                  <a:cubicBezTo>
                    <a:pt x="27686" y="1406"/>
                    <a:pt x="24684" y="1073"/>
                    <a:pt x="21649" y="773"/>
                  </a:cubicBezTo>
                  <a:cubicBezTo>
                    <a:pt x="20664" y="744"/>
                    <a:pt x="19679" y="550"/>
                    <a:pt x="18674" y="550"/>
                  </a:cubicBezTo>
                  <a:cubicBezTo>
                    <a:pt x="18488" y="550"/>
                    <a:pt x="18301" y="557"/>
                    <a:pt x="18113" y="572"/>
                  </a:cubicBezTo>
                  <a:cubicBezTo>
                    <a:pt x="18113" y="572"/>
                    <a:pt x="18113" y="572"/>
                    <a:pt x="18113" y="606"/>
                  </a:cubicBezTo>
                  <a:cubicBezTo>
                    <a:pt x="18080" y="572"/>
                    <a:pt x="18080" y="506"/>
                    <a:pt x="18046" y="472"/>
                  </a:cubicBezTo>
                  <a:cubicBezTo>
                    <a:pt x="17246" y="172"/>
                    <a:pt x="16412" y="206"/>
                    <a:pt x="15611" y="72"/>
                  </a:cubicBezTo>
                  <a:cubicBezTo>
                    <a:pt x="15385" y="55"/>
                    <a:pt x="15159" y="1"/>
                    <a:pt x="14942" y="1"/>
                  </a:cubicBezTo>
                  <a:close/>
                </a:path>
              </a:pathLst>
            </a:custGeom>
            <a:solidFill>
              <a:srgbClr val="F7F7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45"/>
            <p:cNvSpPr/>
            <p:nvPr/>
          </p:nvSpPr>
          <p:spPr>
            <a:xfrm>
              <a:off x="5317950" y="2758600"/>
              <a:ext cx="1082475" cy="1322650"/>
            </a:xfrm>
            <a:custGeom>
              <a:avLst/>
              <a:gdLst/>
              <a:ahLst/>
              <a:cxnLst/>
              <a:rect l="l" t="t" r="r" b="b"/>
              <a:pathLst>
                <a:path w="43299" h="52906" extrusionOk="0">
                  <a:moveTo>
                    <a:pt x="11109" y="1"/>
                  </a:moveTo>
                  <a:cubicBezTo>
                    <a:pt x="11109" y="1"/>
                    <a:pt x="11042" y="34"/>
                    <a:pt x="11009" y="34"/>
                  </a:cubicBezTo>
                  <a:cubicBezTo>
                    <a:pt x="10909" y="267"/>
                    <a:pt x="10742" y="434"/>
                    <a:pt x="10508" y="534"/>
                  </a:cubicBezTo>
                  <a:cubicBezTo>
                    <a:pt x="6806" y="2536"/>
                    <a:pt x="3403" y="5004"/>
                    <a:pt x="1" y="7473"/>
                  </a:cubicBezTo>
                  <a:cubicBezTo>
                    <a:pt x="268" y="7873"/>
                    <a:pt x="701" y="8106"/>
                    <a:pt x="1102" y="8340"/>
                  </a:cubicBezTo>
                  <a:cubicBezTo>
                    <a:pt x="7506" y="12409"/>
                    <a:pt x="13877" y="16579"/>
                    <a:pt x="19948" y="21216"/>
                  </a:cubicBezTo>
                  <a:cubicBezTo>
                    <a:pt x="23885" y="24251"/>
                    <a:pt x="27487" y="27654"/>
                    <a:pt x="30756" y="31423"/>
                  </a:cubicBezTo>
                  <a:cubicBezTo>
                    <a:pt x="34025" y="35192"/>
                    <a:pt x="36961" y="39162"/>
                    <a:pt x="39329" y="43565"/>
                  </a:cubicBezTo>
                  <a:cubicBezTo>
                    <a:pt x="40763" y="46267"/>
                    <a:pt x="42031" y="49036"/>
                    <a:pt x="42164" y="52171"/>
                  </a:cubicBezTo>
                  <a:cubicBezTo>
                    <a:pt x="42164" y="52471"/>
                    <a:pt x="42131" y="52905"/>
                    <a:pt x="42665" y="52905"/>
                  </a:cubicBezTo>
                  <a:cubicBezTo>
                    <a:pt x="42998" y="52705"/>
                    <a:pt x="42998" y="52338"/>
                    <a:pt x="43065" y="52038"/>
                  </a:cubicBezTo>
                  <a:cubicBezTo>
                    <a:pt x="43298" y="50737"/>
                    <a:pt x="43232" y="49469"/>
                    <a:pt x="43165" y="48168"/>
                  </a:cubicBezTo>
                  <a:cubicBezTo>
                    <a:pt x="43098" y="47902"/>
                    <a:pt x="42998" y="47635"/>
                    <a:pt x="42931" y="47368"/>
                  </a:cubicBezTo>
                  <a:cubicBezTo>
                    <a:pt x="42998" y="43832"/>
                    <a:pt x="42264" y="40396"/>
                    <a:pt x="40863" y="37127"/>
                  </a:cubicBezTo>
                  <a:cubicBezTo>
                    <a:pt x="38795" y="32257"/>
                    <a:pt x="35626" y="28087"/>
                    <a:pt x="32491" y="23851"/>
                  </a:cubicBezTo>
                  <a:cubicBezTo>
                    <a:pt x="29956" y="20415"/>
                    <a:pt x="27287" y="17079"/>
                    <a:pt x="24485" y="13877"/>
                  </a:cubicBezTo>
                  <a:cubicBezTo>
                    <a:pt x="22017" y="11042"/>
                    <a:pt x="19515" y="8240"/>
                    <a:pt x="16813" y="5638"/>
                  </a:cubicBezTo>
                  <a:cubicBezTo>
                    <a:pt x="15879" y="4637"/>
                    <a:pt x="14945" y="3603"/>
                    <a:pt x="13877" y="2736"/>
                  </a:cubicBezTo>
                  <a:cubicBezTo>
                    <a:pt x="13911" y="2703"/>
                    <a:pt x="13911" y="2669"/>
                    <a:pt x="13911" y="2636"/>
                  </a:cubicBezTo>
                  <a:cubicBezTo>
                    <a:pt x="13244" y="1502"/>
                    <a:pt x="12176" y="734"/>
                    <a:pt x="11109" y="1"/>
                  </a:cubicBezTo>
                  <a:close/>
                </a:path>
              </a:pathLst>
            </a:custGeom>
            <a:solidFill>
              <a:srgbClr val="F7F7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45"/>
            <p:cNvSpPr/>
            <p:nvPr/>
          </p:nvSpPr>
          <p:spPr>
            <a:xfrm>
              <a:off x="6401225" y="3495475"/>
              <a:ext cx="1623700" cy="595800"/>
            </a:xfrm>
            <a:custGeom>
              <a:avLst/>
              <a:gdLst/>
              <a:ahLst/>
              <a:cxnLst/>
              <a:rect l="l" t="t" r="r" b="b"/>
              <a:pathLst>
                <a:path w="64948" h="23832" extrusionOk="0">
                  <a:moveTo>
                    <a:pt x="31296" y="1"/>
                  </a:moveTo>
                  <a:cubicBezTo>
                    <a:pt x="29430" y="1"/>
                    <a:pt x="27569" y="92"/>
                    <a:pt x="25719" y="414"/>
                  </a:cubicBezTo>
                  <a:cubicBezTo>
                    <a:pt x="22417" y="947"/>
                    <a:pt x="19281" y="1848"/>
                    <a:pt x="16312" y="3416"/>
                  </a:cubicBezTo>
                  <a:cubicBezTo>
                    <a:pt x="16079" y="3549"/>
                    <a:pt x="14711" y="4517"/>
                    <a:pt x="14678" y="4517"/>
                  </a:cubicBezTo>
                  <a:cubicBezTo>
                    <a:pt x="14444" y="4750"/>
                    <a:pt x="14211" y="4917"/>
                    <a:pt x="14011" y="5150"/>
                  </a:cubicBezTo>
                  <a:cubicBezTo>
                    <a:pt x="12310" y="7185"/>
                    <a:pt x="10575" y="9153"/>
                    <a:pt x="8907" y="11221"/>
                  </a:cubicBezTo>
                  <a:cubicBezTo>
                    <a:pt x="6906" y="13757"/>
                    <a:pt x="4904" y="16325"/>
                    <a:pt x="3103" y="19060"/>
                  </a:cubicBezTo>
                  <a:cubicBezTo>
                    <a:pt x="1935" y="20495"/>
                    <a:pt x="901" y="22062"/>
                    <a:pt x="1" y="23730"/>
                  </a:cubicBezTo>
                  <a:cubicBezTo>
                    <a:pt x="65" y="23795"/>
                    <a:pt x="144" y="23832"/>
                    <a:pt x="227" y="23832"/>
                  </a:cubicBezTo>
                  <a:cubicBezTo>
                    <a:pt x="273" y="23832"/>
                    <a:pt x="320" y="23821"/>
                    <a:pt x="368" y="23797"/>
                  </a:cubicBezTo>
                  <a:cubicBezTo>
                    <a:pt x="635" y="23430"/>
                    <a:pt x="868" y="22996"/>
                    <a:pt x="1168" y="22663"/>
                  </a:cubicBezTo>
                  <a:cubicBezTo>
                    <a:pt x="3503" y="20161"/>
                    <a:pt x="6172" y="18193"/>
                    <a:pt x="9274" y="16759"/>
                  </a:cubicBezTo>
                  <a:cubicBezTo>
                    <a:pt x="13677" y="14724"/>
                    <a:pt x="18347" y="13790"/>
                    <a:pt x="23151" y="13456"/>
                  </a:cubicBezTo>
                  <a:cubicBezTo>
                    <a:pt x="23801" y="13390"/>
                    <a:pt x="24452" y="13356"/>
                    <a:pt x="25102" y="13356"/>
                  </a:cubicBezTo>
                  <a:cubicBezTo>
                    <a:pt x="25752" y="13356"/>
                    <a:pt x="26403" y="13390"/>
                    <a:pt x="27053" y="13456"/>
                  </a:cubicBezTo>
                  <a:cubicBezTo>
                    <a:pt x="29021" y="13456"/>
                    <a:pt x="30956" y="13690"/>
                    <a:pt x="32891" y="13823"/>
                  </a:cubicBezTo>
                  <a:cubicBezTo>
                    <a:pt x="36827" y="14057"/>
                    <a:pt x="40630" y="14957"/>
                    <a:pt x="44499" y="15591"/>
                  </a:cubicBezTo>
                  <a:cubicBezTo>
                    <a:pt x="46334" y="15891"/>
                    <a:pt x="48135" y="16492"/>
                    <a:pt x="50036" y="16659"/>
                  </a:cubicBezTo>
                  <a:cubicBezTo>
                    <a:pt x="50804" y="16959"/>
                    <a:pt x="51638" y="16992"/>
                    <a:pt x="52472" y="17126"/>
                  </a:cubicBezTo>
                  <a:cubicBezTo>
                    <a:pt x="56608" y="17926"/>
                    <a:pt x="60777" y="18593"/>
                    <a:pt x="64947" y="19060"/>
                  </a:cubicBezTo>
                  <a:cubicBezTo>
                    <a:pt x="64880" y="18693"/>
                    <a:pt x="64680" y="18427"/>
                    <a:pt x="64480" y="18160"/>
                  </a:cubicBezTo>
                  <a:cubicBezTo>
                    <a:pt x="61645" y="13923"/>
                    <a:pt x="58743" y="9754"/>
                    <a:pt x="55974" y="5484"/>
                  </a:cubicBezTo>
                  <a:cubicBezTo>
                    <a:pt x="55140" y="4150"/>
                    <a:pt x="54073" y="3516"/>
                    <a:pt x="52638" y="3182"/>
                  </a:cubicBezTo>
                  <a:cubicBezTo>
                    <a:pt x="48936" y="2248"/>
                    <a:pt x="45233" y="1514"/>
                    <a:pt x="41497" y="914"/>
                  </a:cubicBezTo>
                  <a:cubicBezTo>
                    <a:pt x="39329" y="580"/>
                    <a:pt x="37161" y="180"/>
                    <a:pt x="34992" y="80"/>
                  </a:cubicBezTo>
                  <a:cubicBezTo>
                    <a:pt x="33760" y="40"/>
                    <a:pt x="32527" y="1"/>
                    <a:pt x="31296" y="1"/>
                  </a:cubicBezTo>
                  <a:close/>
                </a:path>
              </a:pathLst>
            </a:custGeom>
            <a:solidFill>
              <a:srgbClr val="F6F7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45"/>
            <p:cNvSpPr/>
            <p:nvPr/>
          </p:nvSpPr>
          <p:spPr>
            <a:xfrm>
              <a:off x="5859175" y="4099775"/>
              <a:ext cx="103425" cy="42225"/>
            </a:xfrm>
            <a:custGeom>
              <a:avLst/>
              <a:gdLst/>
              <a:ahLst/>
              <a:cxnLst/>
              <a:rect l="l" t="t" r="r" b="b"/>
              <a:pathLst>
                <a:path w="4137" h="1689" extrusionOk="0">
                  <a:moveTo>
                    <a:pt x="1928" y="0"/>
                  </a:moveTo>
                  <a:cubicBezTo>
                    <a:pt x="1848" y="0"/>
                    <a:pt x="1762" y="27"/>
                    <a:pt x="1668" y="92"/>
                  </a:cubicBezTo>
                  <a:cubicBezTo>
                    <a:pt x="1135" y="526"/>
                    <a:pt x="468" y="726"/>
                    <a:pt x="1" y="1226"/>
                  </a:cubicBezTo>
                  <a:cubicBezTo>
                    <a:pt x="334" y="1293"/>
                    <a:pt x="668" y="1360"/>
                    <a:pt x="1001" y="1360"/>
                  </a:cubicBezTo>
                  <a:cubicBezTo>
                    <a:pt x="1867" y="1360"/>
                    <a:pt x="2688" y="1689"/>
                    <a:pt x="3537" y="1689"/>
                  </a:cubicBezTo>
                  <a:cubicBezTo>
                    <a:pt x="3735" y="1689"/>
                    <a:pt x="3935" y="1671"/>
                    <a:pt x="4137" y="1626"/>
                  </a:cubicBezTo>
                  <a:cubicBezTo>
                    <a:pt x="3603" y="1193"/>
                    <a:pt x="3036" y="759"/>
                    <a:pt x="2469" y="292"/>
                  </a:cubicBezTo>
                  <a:cubicBezTo>
                    <a:pt x="2301" y="172"/>
                    <a:pt x="2133" y="0"/>
                    <a:pt x="1928" y="0"/>
                  </a:cubicBezTo>
                  <a:close/>
                </a:path>
              </a:pathLst>
            </a:custGeom>
            <a:solidFill>
              <a:srgbClr val="CDB0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45"/>
            <p:cNvSpPr/>
            <p:nvPr/>
          </p:nvSpPr>
          <p:spPr>
            <a:xfrm>
              <a:off x="4913500" y="2945400"/>
              <a:ext cx="1508600" cy="1140000"/>
            </a:xfrm>
            <a:custGeom>
              <a:avLst/>
              <a:gdLst/>
              <a:ahLst/>
              <a:cxnLst/>
              <a:rect l="l" t="t" r="r" b="b"/>
              <a:pathLst>
                <a:path w="60344" h="45600" extrusionOk="0">
                  <a:moveTo>
                    <a:pt x="16179" y="1"/>
                  </a:moveTo>
                  <a:lnTo>
                    <a:pt x="16179" y="1"/>
                  </a:lnTo>
                  <a:cubicBezTo>
                    <a:pt x="28855" y="10208"/>
                    <a:pt x="45033" y="17747"/>
                    <a:pt x="55107" y="36527"/>
                  </a:cubicBezTo>
                  <a:cubicBezTo>
                    <a:pt x="48135" y="27454"/>
                    <a:pt x="18581" y="24885"/>
                    <a:pt x="1" y="24285"/>
                  </a:cubicBezTo>
                  <a:lnTo>
                    <a:pt x="1" y="24285"/>
                  </a:lnTo>
                  <a:cubicBezTo>
                    <a:pt x="9574" y="26786"/>
                    <a:pt x="47034" y="24518"/>
                    <a:pt x="55507" y="38928"/>
                  </a:cubicBezTo>
                  <a:cubicBezTo>
                    <a:pt x="57141" y="40897"/>
                    <a:pt x="56908" y="44366"/>
                    <a:pt x="57909" y="45600"/>
                  </a:cubicBezTo>
                  <a:cubicBezTo>
                    <a:pt x="60344" y="30589"/>
                    <a:pt x="31223" y="8307"/>
                    <a:pt x="16179" y="1"/>
                  </a:cubicBezTo>
                  <a:close/>
                </a:path>
              </a:pathLst>
            </a:custGeom>
            <a:solidFill>
              <a:srgbClr val="AD96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45"/>
            <p:cNvSpPr/>
            <p:nvPr/>
          </p:nvSpPr>
          <p:spPr>
            <a:xfrm>
              <a:off x="5538200" y="2705250"/>
              <a:ext cx="1562725" cy="1385775"/>
            </a:xfrm>
            <a:custGeom>
              <a:avLst/>
              <a:gdLst/>
              <a:ahLst/>
              <a:cxnLst/>
              <a:rect l="l" t="t" r="r" b="b"/>
              <a:pathLst>
                <a:path w="62509" h="55431" extrusionOk="0">
                  <a:moveTo>
                    <a:pt x="318" y="0"/>
                  </a:moveTo>
                  <a:cubicBezTo>
                    <a:pt x="0" y="0"/>
                    <a:pt x="1205" y="1412"/>
                    <a:pt x="1665" y="1668"/>
                  </a:cubicBezTo>
                  <a:cubicBezTo>
                    <a:pt x="10872" y="11675"/>
                    <a:pt x="35956" y="32990"/>
                    <a:pt x="34055" y="53605"/>
                  </a:cubicBezTo>
                  <a:cubicBezTo>
                    <a:pt x="33758" y="54868"/>
                    <a:pt x="33754" y="55430"/>
                    <a:pt x="34017" y="55430"/>
                  </a:cubicBezTo>
                  <a:cubicBezTo>
                    <a:pt x="35614" y="55430"/>
                    <a:pt x="47069" y="34640"/>
                    <a:pt x="62508" y="23984"/>
                  </a:cubicBezTo>
                  <a:lnTo>
                    <a:pt x="62508" y="23984"/>
                  </a:lnTo>
                  <a:cubicBezTo>
                    <a:pt x="53335" y="29688"/>
                    <a:pt x="46230" y="38461"/>
                    <a:pt x="39725" y="46767"/>
                  </a:cubicBezTo>
                  <a:cubicBezTo>
                    <a:pt x="38303" y="47352"/>
                    <a:pt x="35434" y="53000"/>
                    <a:pt x="34923" y="53000"/>
                  </a:cubicBezTo>
                  <a:cubicBezTo>
                    <a:pt x="34823" y="53000"/>
                    <a:pt x="34813" y="52784"/>
                    <a:pt x="34922" y="52270"/>
                  </a:cubicBezTo>
                  <a:cubicBezTo>
                    <a:pt x="36523" y="36159"/>
                    <a:pt x="17810" y="16612"/>
                    <a:pt x="1098" y="467"/>
                  </a:cubicBezTo>
                  <a:cubicBezTo>
                    <a:pt x="654" y="132"/>
                    <a:pt x="415" y="0"/>
                    <a:pt x="318" y="0"/>
                  </a:cubicBezTo>
                  <a:close/>
                </a:path>
              </a:pathLst>
            </a:custGeom>
            <a:solidFill>
              <a:srgbClr val="9280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5485660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827"/>
        <p:cNvGrpSpPr/>
        <p:nvPr/>
      </p:nvGrpSpPr>
      <p:grpSpPr>
        <a:xfrm>
          <a:off x="0" y="0"/>
          <a:ext cx="0" cy="0"/>
          <a:chOff x="0" y="0"/>
          <a:chExt cx="0" cy="0"/>
        </a:xfrm>
      </p:grpSpPr>
      <p:sp>
        <p:nvSpPr>
          <p:cNvPr id="830" name="Google Shape;830;p55"/>
          <p:cNvSpPr/>
          <p:nvPr/>
        </p:nvSpPr>
        <p:spPr>
          <a:xfrm>
            <a:off x="4286258" y="1261137"/>
            <a:ext cx="3715106" cy="2621265"/>
          </a:xfrm>
          <a:custGeom>
            <a:avLst/>
            <a:gdLst/>
            <a:ahLst/>
            <a:cxnLst/>
            <a:rect l="l" t="t" r="r" b="b"/>
            <a:pathLst>
              <a:path w="231579" h="163446" extrusionOk="0">
                <a:moveTo>
                  <a:pt x="7353" y="0"/>
                </a:moveTo>
                <a:cubicBezTo>
                  <a:pt x="3258" y="0"/>
                  <a:pt x="0" y="3258"/>
                  <a:pt x="0" y="7353"/>
                </a:cubicBezTo>
                <a:lnTo>
                  <a:pt x="0" y="156092"/>
                </a:lnTo>
                <a:cubicBezTo>
                  <a:pt x="0" y="160094"/>
                  <a:pt x="3258" y="163445"/>
                  <a:pt x="7353" y="163445"/>
                </a:cubicBezTo>
                <a:lnTo>
                  <a:pt x="224226" y="163445"/>
                </a:lnTo>
                <a:cubicBezTo>
                  <a:pt x="228228" y="163445"/>
                  <a:pt x="231579" y="160187"/>
                  <a:pt x="231579" y="156092"/>
                </a:cubicBezTo>
                <a:lnTo>
                  <a:pt x="231579" y="7353"/>
                </a:lnTo>
                <a:cubicBezTo>
                  <a:pt x="231579" y="3258"/>
                  <a:pt x="228228" y="0"/>
                  <a:pt x="22422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55"/>
          <p:cNvSpPr/>
          <p:nvPr/>
        </p:nvSpPr>
        <p:spPr>
          <a:xfrm>
            <a:off x="3862190" y="3827153"/>
            <a:ext cx="4567733" cy="55249"/>
          </a:xfrm>
          <a:custGeom>
            <a:avLst/>
            <a:gdLst/>
            <a:ahLst/>
            <a:cxnLst/>
            <a:rect l="l" t="t" r="r" b="b"/>
            <a:pathLst>
              <a:path w="284727" h="3445" extrusionOk="0">
                <a:moveTo>
                  <a:pt x="0" y="0"/>
                </a:moveTo>
                <a:cubicBezTo>
                  <a:pt x="0" y="0"/>
                  <a:pt x="3072" y="3444"/>
                  <a:pt x="12472" y="3444"/>
                </a:cubicBezTo>
                <a:lnTo>
                  <a:pt x="272254" y="3444"/>
                </a:lnTo>
                <a:cubicBezTo>
                  <a:pt x="281655" y="3444"/>
                  <a:pt x="284726" y="0"/>
                  <a:pt x="28472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55"/>
          <p:cNvSpPr/>
          <p:nvPr/>
        </p:nvSpPr>
        <p:spPr>
          <a:xfrm>
            <a:off x="3862190" y="3740567"/>
            <a:ext cx="4566241" cy="86603"/>
          </a:xfrm>
          <a:custGeom>
            <a:avLst/>
            <a:gdLst/>
            <a:ahLst/>
            <a:cxnLst/>
            <a:rect l="l" t="t" r="r" b="b"/>
            <a:pathLst>
              <a:path w="284634" h="5400" extrusionOk="0">
                <a:moveTo>
                  <a:pt x="0" y="1"/>
                </a:moveTo>
                <a:lnTo>
                  <a:pt x="0" y="5399"/>
                </a:lnTo>
                <a:lnTo>
                  <a:pt x="284633" y="5399"/>
                </a:lnTo>
                <a:lnTo>
                  <a:pt x="284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55"/>
          <p:cNvSpPr/>
          <p:nvPr/>
        </p:nvSpPr>
        <p:spPr>
          <a:xfrm>
            <a:off x="5828728" y="3751023"/>
            <a:ext cx="640609" cy="40318"/>
          </a:xfrm>
          <a:custGeom>
            <a:avLst/>
            <a:gdLst/>
            <a:ahLst/>
            <a:cxnLst/>
            <a:rect l="l" t="t" r="r" b="b"/>
            <a:pathLst>
              <a:path w="39932" h="2514" extrusionOk="0">
                <a:moveTo>
                  <a:pt x="1" y="0"/>
                </a:moveTo>
                <a:cubicBezTo>
                  <a:pt x="1" y="1396"/>
                  <a:pt x="1118" y="2513"/>
                  <a:pt x="2514" y="2513"/>
                </a:cubicBezTo>
                <a:lnTo>
                  <a:pt x="37418" y="2513"/>
                </a:lnTo>
                <a:cubicBezTo>
                  <a:pt x="38815" y="2513"/>
                  <a:pt x="39932" y="1396"/>
                  <a:pt x="39932" y="0"/>
                </a:cubicBezTo>
                <a:close/>
              </a:path>
            </a:pathLst>
          </a:custGeom>
          <a:solidFill>
            <a:srgbClr val="5E54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55"/>
          <p:cNvSpPr/>
          <p:nvPr/>
        </p:nvSpPr>
        <p:spPr>
          <a:xfrm>
            <a:off x="4378839" y="1364130"/>
            <a:ext cx="3528452" cy="2303306"/>
          </a:xfrm>
          <a:custGeom>
            <a:avLst/>
            <a:gdLst/>
            <a:ahLst/>
            <a:cxnLst/>
            <a:rect l="l" t="t" r="r" b="b"/>
            <a:pathLst>
              <a:path w="219944" h="143620" extrusionOk="0">
                <a:moveTo>
                  <a:pt x="0" y="0"/>
                </a:moveTo>
                <a:lnTo>
                  <a:pt x="0" y="143620"/>
                </a:lnTo>
                <a:lnTo>
                  <a:pt x="219944" y="143620"/>
                </a:lnTo>
                <a:lnTo>
                  <a:pt x="21994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525;p45">
            <a:extLst>
              <a:ext uri="{FF2B5EF4-FFF2-40B4-BE49-F238E27FC236}">
                <a16:creationId xmlns:a16="http://schemas.microsoft.com/office/drawing/2014/main" id="{F6214897-FAA4-4AD9-95B1-1606DB3A7244}"/>
              </a:ext>
            </a:extLst>
          </p:cNvPr>
          <p:cNvSpPr txBox="1">
            <a:spLocks noGrp="1"/>
          </p:cNvSpPr>
          <p:nvPr>
            <p:ph type="title"/>
          </p:nvPr>
        </p:nvSpPr>
        <p:spPr>
          <a:xfrm>
            <a:off x="714077" y="2201802"/>
            <a:ext cx="3248400" cy="1680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800" dirty="0"/>
              <a:t>Bangsa Belanda</a:t>
            </a:r>
            <a:endParaRPr sz="3800" dirty="0"/>
          </a:p>
        </p:txBody>
      </p:sp>
      <p:sp>
        <p:nvSpPr>
          <p:cNvPr id="13" name="Google Shape;526;p45">
            <a:extLst>
              <a:ext uri="{FF2B5EF4-FFF2-40B4-BE49-F238E27FC236}">
                <a16:creationId xmlns:a16="http://schemas.microsoft.com/office/drawing/2014/main" id="{E6ED32A9-1388-48AF-8C71-EDA5B3942CA4}"/>
              </a:ext>
            </a:extLst>
          </p:cNvPr>
          <p:cNvSpPr txBox="1">
            <a:spLocks/>
          </p:cNvSpPr>
          <p:nvPr/>
        </p:nvSpPr>
        <p:spPr>
          <a:xfrm>
            <a:off x="714077" y="1173402"/>
            <a:ext cx="1429200" cy="8760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sz="6000" b="1" dirty="0">
                <a:solidFill>
                  <a:srgbClr val="7F694C"/>
                </a:solidFill>
                <a:latin typeface="Libre Baskerville" panose="020B0604020202020204" charset="0"/>
              </a:rPr>
              <a:t>04</a:t>
            </a:r>
          </a:p>
        </p:txBody>
      </p:sp>
      <p:pic>
        <p:nvPicPr>
          <p:cNvPr id="5" name="Picture 4">
            <a:extLst>
              <a:ext uri="{FF2B5EF4-FFF2-40B4-BE49-F238E27FC236}">
                <a16:creationId xmlns:a16="http://schemas.microsoft.com/office/drawing/2014/main" id="{9ABF4053-1DEB-4180-B2CE-9F3E5456EFB6}"/>
              </a:ext>
            </a:extLst>
          </p:cNvPr>
          <p:cNvPicPr>
            <a:picLocks noChangeAspect="1"/>
          </p:cNvPicPr>
          <p:nvPr/>
        </p:nvPicPr>
        <p:blipFill>
          <a:blip r:embed="rId3">
            <a:extLst>
              <a:ext uri="{BEBA8EAE-BF5A-486C-A8C5-ECC9F3942E4B}">
                <a14:imgProps xmlns:a14="http://schemas.microsoft.com/office/drawing/2010/main">
                  <a14:imgLayer r:embed="rId4">
                    <a14:imgEffect>
                      <a14:saturation sat="33000"/>
                    </a14:imgEffect>
                  </a14:imgLayer>
                </a14:imgProps>
              </a:ext>
            </a:extLst>
          </a:blip>
          <a:stretch>
            <a:fillRect/>
          </a:stretch>
        </p:blipFill>
        <p:spPr>
          <a:xfrm>
            <a:off x="4378839" y="1364129"/>
            <a:ext cx="3528452" cy="2303306"/>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49"/>
        <p:cNvGrpSpPr/>
        <p:nvPr/>
      </p:nvGrpSpPr>
      <p:grpSpPr>
        <a:xfrm>
          <a:off x="0" y="0"/>
          <a:ext cx="0" cy="0"/>
          <a:chOff x="0" y="0"/>
          <a:chExt cx="0" cy="0"/>
        </a:xfrm>
      </p:grpSpPr>
      <p:sp>
        <p:nvSpPr>
          <p:cNvPr id="752" name="Google Shape;752;p51"/>
          <p:cNvSpPr txBox="1">
            <a:spLocks noGrp="1"/>
          </p:cNvSpPr>
          <p:nvPr>
            <p:ph type="subTitle" idx="2"/>
          </p:nvPr>
        </p:nvSpPr>
        <p:spPr>
          <a:xfrm>
            <a:off x="2195946" y="2113755"/>
            <a:ext cx="6386946" cy="713100"/>
          </a:xfrm>
          <a:prstGeom prst="rect">
            <a:avLst/>
          </a:prstGeom>
        </p:spPr>
        <p:txBody>
          <a:bodyPr spcFirstLastPara="1" wrap="square" lIns="91425" tIns="91425" rIns="91425" bIns="91425" anchor="ctr" anchorCtr="0">
            <a:noAutofit/>
          </a:bodyPr>
          <a:lstStyle/>
          <a:p>
            <a:pPr marL="0" lvl="0" indent="0" algn="just">
              <a:buClr>
                <a:schemeClr val="dk1"/>
              </a:buClr>
              <a:buSzPts val="1100"/>
            </a:pPr>
            <a:r>
              <a:rPr lang="en-US" sz="1600" b="1" i="0" u="none" strike="noStrike" dirty="0" err="1">
                <a:solidFill>
                  <a:srgbClr val="7F694C"/>
                </a:solidFill>
                <a:effectLst/>
                <a:latin typeface="Lato"/>
              </a:rPr>
              <a:t>Masuknya</a:t>
            </a:r>
            <a:r>
              <a:rPr lang="en-US" sz="1600" b="1" i="0" u="none" strike="noStrike" dirty="0">
                <a:solidFill>
                  <a:srgbClr val="7F694C"/>
                </a:solidFill>
                <a:effectLst/>
                <a:latin typeface="Lato"/>
              </a:rPr>
              <a:t> Belanda </a:t>
            </a:r>
            <a:r>
              <a:rPr lang="en-US" sz="1600" b="1" i="0" u="none" strike="noStrike" dirty="0" err="1">
                <a:solidFill>
                  <a:srgbClr val="7F694C"/>
                </a:solidFill>
                <a:effectLst/>
                <a:latin typeface="Lato"/>
              </a:rPr>
              <a:t>ke</a:t>
            </a:r>
            <a:r>
              <a:rPr lang="en-US" sz="1600" b="1" i="0" u="none" strike="noStrike" dirty="0">
                <a:solidFill>
                  <a:srgbClr val="7F694C"/>
                </a:solidFill>
                <a:effectLst/>
                <a:latin typeface="Lato"/>
              </a:rPr>
              <a:t> Indonesia juga </a:t>
            </a:r>
            <a:r>
              <a:rPr lang="en-US" sz="1600" b="1" i="0" u="none" strike="noStrike" dirty="0" err="1">
                <a:solidFill>
                  <a:srgbClr val="7F694C"/>
                </a:solidFill>
                <a:effectLst/>
                <a:latin typeface="Lato"/>
              </a:rPr>
              <a:t>sebagai</a:t>
            </a:r>
            <a:r>
              <a:rPr lang="en-US" sz="1600" b="1" i="0" u="none" strike="noStrike" dirty="0">
                <a:solidFill>
                  <a:srgbClr val="7F694C"/>
                </a:solidFill>
                <a:effectLst/>
                <a:latin typeface="Lato"/>
              </a:rPr>
              <a:t> </a:t>
            </a:r>
            <a:r>
              <a:rPr lang="en-US" sz="1600" b="1" i="0" u="none" strike="noStrike" dirty="0" err="1">
                <a:solidFill>
                  <a:srgbClr val="7F694C"/>
                </a:solidFill>
                <a:effectLst/>
                <a:latin typeface="Lato"/>
              </a:rPr>
              <a:t>akhir</a:t>
            </a:r>
            <a:r>
              <a:rPr lang="en-US" sz="1600" b="1" i="0" u="none" strike="noStrike" dirty="0">
                <a:solidFill>
                  <a:srgbClr val="7F694C"/>
                </a:solidFill>
                <a:effectLst/>
                <a:latin typeface="Lato"/>
              </a:rPr>
              <a:t> </a:t>
            </a:r>
            <a:r>
              <a:rPr lang="en-US" sz="1600" b="1" i="0" u="none" strike="noStrike" dirty="0" err="1">
                <a:solidFill>
                  <a:srgbClr val="7F694C"/>
                </a:solidFill>
                <a:effectLst/>
                <a:latin typeface="Lato"/>
              </a:rPr>
              <a:t>dari</a:t>
            </a:r>
            <a:r>
              <a:rPr lang="en-US" sz="1600" b="1" i="0" u="none" strike="noStrike" dirty="0">
                <a:solidFill>
                  <a:srgbClr val="7F694C"/>
                </a:solidFill>
                <a:effectLst/>
                <a:latin typeface="Lato"/>
              </a:rPr>
              <a:t> masa </a:t>
            </a:r>
            <a:r>
              <a:rPr lang="en-US" sz="1600" b="1" i="0" u="none" strike="noStrike" dirty="0" err="1">
                <a:solidFill>
                  <a:srgbClr val="7F694C"/>
                </a:solidFill>
                <a:effectLst/>
                <a:latin typeface="Lato"/>
              </a:rPr>
              <a:t>penjajahan</a:t>
            </a:r>
            <a:r>
              <a:rPr lang="en-US" sz="1600" b="1" i="0" u="none" strike="noStrike" dirty="0">
                <a:solidFill>
                  <a:srgbClr val="7F694C"/>
                </a:solidFill>
                <a:effectLst/>
                <a:latin typeface="Lato"/>
              </a:rPr>
              <a:t> </a:t>
            </a:r>
            <a:r>
              <a:rPr lang="en-US" sz="1600" b="1" i="0" u="none" strike="noStrike" dirty="0" err="1">
                <a:solidFill>
                  <a:srgbClr val="7F694C"/>
                </a:solidFill>
                <a:effectLst/>
                <a:latin typeface="Lato"/>
              </a:rPr>
              <a:t>bangsa</a:t>
            </a:r>
            <a:r>
              <a:rPr lang="en-US" sz="1600" b="1" i="0" u="none" strike="noStrike" dirty="0">
                <a:solidFill>
                  <a:srgbClr val="7F694C"/>
                </a:solidFill>
                <a:effectLst/>
                <a:latin typeface="Lato"/>
              </a:rPr>
              <a:t> </a:t>
            </a:r>
            <a:r>
              <a:rPr lang="en-US" sz="1600" b="1" i="0" u="none" strike="noStrike" dirty="0" err="1">
                <a:solidFill>
                  <a:srgbClr val="7F694C"/>
                </a:solidFill>
                <a:effectLst/>
                <a:latin typeface="Lato"/>
              </a:rPr>
              <a:t>Portugis</a:t>
            </a:r>
            <a:r>
              <a:rPr lang="en-US" sz="1600" b="1" i="0" u="none" strike="noStrike" dirty="0">
                <a:solidFill>
                  <a:srgbClr val="7F694C"/>
                </a:solidFill>
                <a:effectLst/>
                <a:latin typeface="Lato"/>
              </a:rPr>
              <a:t> (</a:t>
            </a:r>
            <a:r>
              <a:rPr lang="en-US" sz="1600" b="1" i="0" u="none" strike="noStrike" dirty="0" err="1">
                <a:solidFill>
                  <a:srgbClr val="7F694C"/>
                </a:solidFill>
                <a:effectLst/>
                <a:latin typeface="Lato"/>
              </a:rPr>
              <a:t>Penjajahan</a:t>
            </a:r>
            <a:r>
              <a:rPr lang="en-US" sz="1600" b="1" i="0" u="none" strike="noStrike" dirty="0">
                <a:solidFill>
                  <a:srgbClr val="7F694C"/>
                </a:solidFill>
                <a:effectLst/>
                <a:latin typeface="Lato"/>
              </a:rPr>
              <a:t> </a:t>
            </a:r>
            <a:r>
              <a:rPr lang="en-US" sz="1600" b="1" i="0" u="none" strike="noStrike" dirty="0" err="1">
                <a:solidFill>
                  <a:srgbClr val="7F694C"/>
                </a:solidFill>
                <a:effectLst/>
                <a:latin typeface="Lato"/>
              </a:rPr>
              <a:t>Portugis</a:t>
            </a:r>
            <a:r>
              <a:rPr lang="en-US" sz="1600" b="1" i="0" u="none" strike="noStrike" dirty="0">
                <a:solidFill>
                  <a:srgbClr val="7F694C"/>
                </a:solidFill>
                <a:effectLst/>
                <a:latin typeface="Lato"/>
              </a:rPr>
              <a:t> </a:t>
            </a:r>
            <a:r>
              <a:rPr lang="en-US" sz="1600" b="1" i="0" u="none" strike="noStrike" dirty="0" err="1">
                <a:solidFill>
                  <a:srgbClr val="7F694C"/>
                </a:solidFill>
                <a:effectLst/>
                <a:latin typeface="Lato"/>
              </a:rPr>
              <a:t>Berakhir</a:t>
            </a:r>
            <a:r>
              <a:rPr lang="en-US" sz="1600" b="1" i="0" u="none" strike="noStrike" dirty="0">
                <a:solidFill>
                  <a:srgbClr val="7F694C"/>
                </a:solidFill>
                <a:effectLst/>
                <a:latin typeface="Lato"/>
              </a:rPr>
              <a:t> pada 1602). Cornelius de </a:t>
            </a:r>
            <a:r>
              <a:rPr lang="en-US" sz="1600" b="1" i="0" u="none" strike="noStrike" dirty="0" err="1">
                <a:solidFill>
                  <a:srgbClr val="7F694C"/>
                </a:solidFill>
                <a:effectLst/>
                <a:latin typeface="Lato"/>
              </a:rPr>
              <a:t>Houtman</a:t>
            </a:r>
            <a:r>
              <a:rPr lang="en-US" sz="1600" b="1" i="0" u="none" strike="noStrike" dirty="0">
                <a:solidFill>
                  <a:srgbClr val="7F694C"/>
                </a:solidFill>
                <a:effectLst/>
                <a:latin typeface="Lato"/>
              </a:rPr>
              <a:t> </a:t>
            </a:r>
            <a:r>
              <a:rPr lang="en-US" sz="1600" b="1" i="0" u="none" strike="noStrike" dirty="0" err="1">
                <a:solidFill>
                  <a:srgbClr val="7F694C"/>
                </a:solidFill>
                <a:effectLst/>
                <a:latin typeface="Lato"/>
              </a:rPr>
              <a:t>memimpin</a:t>
            </a:r>
            <a:r>
              <a:rPr lang="en-US" sz="1600" b="1" i="0" u="none" strike="noStrike" dirty="0">
                <a:solidFill>
                  <a:srgbClr val="7F694C"/>
                </a:solidFill>
                <a:effectLst/>
                <a:latin typeface="Lato"/>
              </a:rPr>
              <a:t> Belanda </a:t>
            </a:r>
            <a:r>
              <a:rPr lang="en-US" sz="1800" b="1" i="0" u="none" strike="noStrike" dirty="0" err="1">
                <a:solidFill>
                  <a:srgbClr val="7F694C"/>
                </a:solidFill>
                <a:effectLst/>
                <a:latin typeface="Lato"/>
              </a:rPr>
              <a:t>Belanda</a:t>
            </a:r>
            <a:r>
              <a:rPr lang="en-US" sz="1800" b="1" i="0" u="none" strike="noStrike" dirty="0">
                <a:solidFill>
                  <a:srgbClr val="7F694C"/>
                </a:solidFill>
                <a:effectLst/>
                <a:latin typeface="Lato"/>
              </a:rPr>
              <a:t> </a:t>
            </a:r>
            <a:r>
              <a:rPr lang="en-US" sz="1800" b="1" i="0" u="none" strike="noStrike" dirty="0" err="1">
                <a:solidFill>
                  <a:srgbClr val="7F694C"/>
                </a:solidFill>
                <a:effectLst/>
                <a:latin typeface="Lato"/>
              </a:rPr>
              <a:t>mendirikan</a:t>
            </a:r>
            <a:r>
              <a:rPr lang="en-US" sz="1800" b="1" i="0" u="none" strike="noStrike" dirty="0">
                <a:solidFill>
                  <a:srgbClr val="7F694C"/>
                </a:solidFill>
                <a:effectLst/>
                <a:latin typeface="Lato"/>
              </a:rPr>
              <a:t> </a:t>
            </a:r>
            <a:r>
              <a:rPr lang="en-US" sz="1800" b="1" i="0" u="none" strike="noStrike" dirty="0" err="1">
                <a:solidFill>
                  <a:srgbClr val="7F694C"/>
                </a:solidFill>
                <a:effectLst/>
                <a:latin typeface="Lato"/>
              </a:rPr>
              <a:t>Verenigde</a:t>
            </a:r>
            <a:r>
              <a:rPr lang="en-US" sz="1800" b="1" i="0" u="none" strike="noStrike" dirty="0">
                <a:solidFill>
                  <a:srgbClr val="7F694C"/>
                </a:solidFill>
                <a:effectLst/>
                <a:latin typeface="Lato"/>
              </a:rPr>
              <a:t> </a:t>
            </a:r>
            <a:r>
              <a:rPr lang="en-US" sz="1800" b="1" i="0" u="none" strike="noStrike" dirty="0" err="1">
                <a:solidFill>
                  <a:srgbClr val="7F694C"/>
                </a:solidFill>
                <a:effectLst/>
                <a:latin typeface="Lato"/>
              </a:rPr>
              <a:t>Oostindische</a:t>
            </a:r>
            <a:r>
              <a:rPr lang="en-US" sz="1800" b="1" i="0" u="none" strike="noStrike" dirty="0">
                <a:solidFill>
                  <a:srgbClr val="7F694C"/>
                </a:solidFill>
                <a:effectLst/>
                <a:latin typeface="Lato"/>
              </a:rPr>
              <a:t> Compagnie (VOC) di Banten </a:t>
            </a:r>
            <a:r>
              <a:rPr lang="en-US" sz="1800" b="1" i="0" u="none" strike="noStrike" dirty="0" err="1">
                <a:solidFill>
                  <a:srgbClr val="7F694C"/>
                </a:solidFill>
                <a:effectLst/>
                <a:latin typeface="Lato"/>
              </a:rPr>
              <a:t>karena</a:t>
            </a:r>
            <a:r>
              <a:rPr lang="en-US" sz="1800" b="1" i="0" u="none" strike="noStrike" dirty="0">
                <a:solidFill>
                  <a:srgbClr val="7F694C"/>
                </a:solidFill>
                <a:effectLst/>
                <a:latin typeface="Lato"/>
              </a:rPr>
              <a:t> </a:t>
            </a:r>
            <a:r>
              <a:rPr lang="en-US" sz="1800" b="1" i="0" u="none" strike="noStrike" dirty="0" err="1">
                <a:solidFill>
                  <a:srgbClr val="7F694C"/>
                </a:solidFill>
                <a:effectLst/>
                <a:latin typeface="Lato"/>
              </a:rPr>
              <a:t>ingin</a:t>
            </a:r>
            <a:r>
              <a:rPr lang="en-US" sz="1800" b="1" i="0" u="none" strike="noStrike" dirty="0">
                <a:solidFill>
                  <a:srgbClr val="7F694C"/>
                </a:solidFill>
                <a:effectLst/>
                <a:latin typeface="Lato"/>
              </a:rPr>
              <a:t> </a:t>
            </a:r>
            <a:r>
              <a:rPr lang="en-US" sz="1800" b="1" i="0" u="none" strike="noStrike" dirty="0" err="1">
                <a:solidFill>
                  <a:srgbClr val="7F694C"/>
                </a:solidFill>
                <a:effectLst/>
                <a:latin typeface="Lato"/>
              </a:rPr>
              <a:t>menguasai</a:t>
            </a:r>
            <a:r>
              <a:rPr lang="en-US" sz="1800" b="1" i="0" u="none" strike="noStrike" dirty="0">
                <a:solidFill>
                  <a:srgbClr val="7F694C"/>
                </a:solidFill>
                <a:effectLst/>
                <a:latin typeface="Lato"/>
              </a:rPr>
              <a:t> pasar </a:t>
            </a:r>
            <a:r>
              <a:rPr lang="en-US" sz="1800" b="1" i="0" u="none" strike="noStrike" dirty="0" err="1">
                <a:solidFill>
                  <a:srgbClr val="7F694C"/>
                </a:solidFill>
                <a:effectLst/>
                <a:latin typeface="Lato"/>
              </a:rPr>
              <a:t>rempah-rempah</a:t>
            </a:r>
            <a:r>
              <a:rPr lang="en-US" sz="1800" b="1" i="0" u="none" strike="noStrike" dirty="0">
                <a:solidFill>
                  <a:srgbClr val="7F694C"/>
                </a:solidFill>
                <a:effectLst/>
                <a:latin typeface="Lato"/>
              </a:rPr>
              <a:t> di Indonesia. </a:t>
            </a:r>
            <a:r>
              <a:rPr lang="en-US" sz="1800" b="1" i="0" u="none" strike="noStrike" dirty="0" err="1">
                <a:solidFill>
                  <a:srgbClr val="7F694C"/>
                </a:solidFill>
                <a:effectLst/>
                <a:latin typeface="Lato"/>
              </a:rPr>
              <a:t>kemudian</a:t>
            </a:r>
            <a:r>
              <a:rPr lang="en-US" sz="1800" b="1" i="0" u="none" strike="noStrike" dirty="0">
                <a:solidFill>
                  <a:srgbClr val="7F694C"/>
                </a:solidFill>
                <a:effectLst/>
                <a:latin typeface="Lato"/>
              </a:rPr>
              <a:t> </a:t>
            </a:r>
            <a:r>
              <a:rPr lang="en-US" sz="1800" b="1" i="0" u="none" strike="noStrike" dirty="0" err="1">
                <a:solidFill>
                  <a:srgbClr val="7F694C"/>
                </a:solidFill>
                <a:effectLst/>
                <a:latin typeface="Lato"/>
              </a:rPr>
              <a:t>lantaran</a:t>
            </a:r>
            <a:r>
              <a:rPr lang="en-US" sz="1800" b="1" i="0" u="none" strike="noStrike" dirty="0">
                <a:solidFill>
                  <a:srgbClr val="7F694C"/>
                </a:solidFill>
                <a:effectLst/>
                <a:latin typeface="Lato"/>
              </a:rPr>
              <a:t> pasar di Banten </a:t>
            </a:r>
            <a:r>
              <a:rPr lang="en-US" sz="1800" b="1" i="0" u="none" strike="noStrike" dirty="0" err="1">
                <a:solidFill>
                  <a:srgbClr val="7F694C"/>
                </a:solidFill>
                <a:effectLst/>
                <a:latin typeface="Lato"/>
              </a:rPr>
              <a:t>mendapat</a:t>
            </a:r>
            <a:r>
              <a:rPr lang="en-US" sz="1800" b="1" i="0" u="none" strike="noStrike" dirty="0">
                <a:solidFill>
                  <a:srgbClr val="7F694C"/>
                </a:solidFill>
                <a:effectLst/>
                <a:latin typeface="Lato"/>
              </a:rPr>
              <a:t> </a:t>
            </a:r>
            <a:r>
              <a:rPr lang="en-US" sz="1800" b="1" i="0" u="none" strike="noStrike" dirty="0" err="1">
                <a:solidFill>
                  <a:srgbClr val="7F694C"/>
                </a:solidFill>
                <a:effectLst/>
                <a:latin typeface="Lato"/>
              </a:rPr>
              <a:t>saingan</a:t>
            </a:r>
            <a:r>
              <a:rPr lang="en-US" sz="1800" b="1" i="0" u="none" strike="noStrike" dirty="0">
                <a:solidFill>
                  <a:srgbClr val="7F694C"/>
                </a:solidFill>
                <a:effectLst/>
                <a:latin typeface="Lato"/>
              </a:rPr>
              <a:t> </a:t>
            </a:r>
            <a:r>
              <a:rPr lang="en-US" sz="1800" b="1" i="0" u="none" strike="noStrike" dirty="0" err="1">
                <a:solidFill>
                  <a:srgbClr val="7F694C"/>
                </a:solidFill>
                <a:effectLst/>
                <a:latin typeface="Lato"/>
              </a:rPr>
              <a:t>dari</a:t>
            </a:r>
            <a:r>
              <a:rPr lang="en-US" sz="1800" b="1" i="0" u="none" strike="noStrike" dirty="0">
                <a:solidFill>
                  <a:srgbClr val="7F694C"/>
                </a:solidFill>
                <a:effectLst/>
                <a:latin typeface="Lato"/>
              </a:rPr>
              <a:t> </a:t>
            </a:r>
            <a:r>
              <a:rPr lang="en-US" sz="1800" b="1" i="0" u="none" strike="noStrike" dirty="0" err="1">
                <a:solidFill>
                  <a:srgbClr val="7F694C"/>
                </a:solidFill>
                <a:effectLst/>
                <a:latin typeface="Lato"/>
              </a:rPr>
              <a:t>pedagang</a:t>
            </a:r>
            <a:r>
              <a:rPr lang="en-US" sz="1800" b="1" i="0" u="none" strike="noStrike" dirty="0">
                <a:solidFill>
                  <a:srgbClr val="7F694C"/>
                </a:solidFill>
                <a:effectLst/>
                <a:latin typeface="Lato"/>
              </a:rPr>
              <a:t> </a:t>
            </a:r>
            <a:r>
              <a:rPr lang="en-US" sz="1800" b="1" i="0" u="none" strike="noStrike" dirty="0" err="1">
                <a:solidFill>
                  <a:srgbClr val="7F694C"/>
                </a:solidFill>
                <a:effectLst/>
                <a:latin typeface="Lato"/>
              </a:rPr>
              <a:t>Inggris</a:t>
            </a:r>
            <a:r>
              <a:rPr lang="en-US" sz="1800" b="1" i="0" u="none" strike="noStrike" dirty="0">
                <a:solidFill>
                  <a:srgbClr val="7F694C"/>
                </a:solidFill>
                <a:effectLst/>
                <a:latin typeface="Lato"/>
              </a:rPr>
              <a:t> dan </a:t>
            </a:r>
            <a:r>
              <a:rPr lang="en-US" sz="1800" b="1" i="0" u="none" strike="noStrike" dirty="0" err="1">
                <a:solidFill>
                  <a:srgbClr val="7F694C"/>
                </a:solidFill>
                <a:effectLst/>
                <a:latin typeface="Lato"/>
              </a:rPr>
              <a:t>Tionghoa</a:t>
            </a:r>
            <a:r>
              <a:rPr lang="en-US" sz="1800" b="1" i="0" u="none" strike="noStrike" dirty="0">
                <a:solidFill>
                  <a:srgbClr val="7F694C"/>
                </a:solidFill>
                <a:effectLst/>
                <a:latin typeface="Lato"/>
              </a:rPr>
              <a:t> </a:t>
            </a:r>
            <a:r>
              <a:rPr lang="en-US" sz="1800" b="1" i="0" u="none" strike="noStrike" dirty="0" err="1">
                <a:solidFill>
                  <a:srgbClr val="7F694C"/>
                </a:solidFill>
                <a:effectLst/>
                <a:latin typeface="Lato"/>
              </a:rPr>
              <a:t>maka</a:t>
            </a:r>
            <a:r>
              <a:rPr lang="en-US" sz="1800" b="1" i="0" u="none" strike="noStrike" dirty="0">
                <a:solidFill>
                  <a:srgbClr val="7F694C"/>
                </a:solidFill>
                <a:effectLst/>
                <a:latin typeface="Lato"/>
              </a:rPr>
              <a:t> </a:t>
            </a:r>
            <a:r>
              <a:rPr lang="en-US" sz="1800" b="1" i="0" u="none" strike="noStrike" dirty="0" err="1">
                <a:solidFill>
                  <a:srgbClr val="7F694C"/>
                </a:solidFill>
                <a:effectLst/>
                <a:latin typeface="Lato"/>
              </a:rPr>
              <a:t>kantor</a:t>
            </a:r>
            <a:r>
              <a:rPr lang="en-US" sz="1800" b="1" i="0" u="none" strike="noStrike" dirty="0">
                <a:solidFill>
                  <a:srgbClr val="7F694C"/>
                </a:solidFill>
                <a:effectLst/>
                <a:latin typeface="Lato"/>
              </a:rPr>
              <a:t> VOC </a:t>
            </a:r>
            <a:r>
              <a:rPr lang="en-US" sz="1800" b="1" i="0" u="none" strike="noStrike" dirty="0" err="1">
                <a:solidFill>
                  <a:srgbClr val="7F694C"/>
                </a:solidFill>
                <a:effectLst/>
                <a:latin typeface="Lato"/>
              </a:rPr>
              <a:t>pindah</a:t>
            </a:r>
            <a:r>
              <a:rPr lang="en-US" sz="1800" b="1" i="0" u="none" strike="noStrike" dirty="0">
                <a:solidFill>
                  <a:srgbClr val="7F694C"/>
                </a:solidFill>
                <a:effectLst/>
                <a:latin typeface="Lato"/>
              </a:rPr>
              <a:t> </a:t>
            </a:r>
            <a:r>
              <a:rPr lang="en-US" sz="1800" b="1" i="0" u="none" strike="noStrike" dirty="0" err="1">
                <a:solidFill>
                  <a:srgbClr val="7F694C"/>
                </a:solidFill>
                <a:effectLst/>
                <a:latin typeface="Lato"/>
              </a:rPr>
              <a:t>ke</a:t>
            </a:r>
            <a:r>
              <a:rPr lang="en-US" sz="1800" b="1" i="0" u="none" strike="noStrike" dirty="0">
                <a:solidFill>
                  <a:srgbClr val="7F694C"/>
                </a:solidFill>
                <a:effectLst/>
                <a:latin typeface="Lato"/>
              </a:rPr>
              <a:t> Sulawesi Selatan.</a:t>
            </a:r>
            <a:r>
              <a:rPr lang="en-US" sz="1600" b="1" dirty="0">
                <a:solidFill>
                  <a:srgbClr val="7F694C"/>
                </a:solidFill>
                <a:latin typeface="Lato"/>
              </a:rPr>
              <a:t> </a:t>
            </a:r>
            <a:r>
              <a:rPr lang="en-US" sz="1600" b="1" dirty="0" err="1">
                <a:solidFill>
                  <a:srgbClr val="7F694C"/>
                </a:solidFill>
                <a:latin typeface="Lato"/>
              </a:rPr>
              <a:t>masuk</a:t>
            </a:r>
            <a:r>
              <a:rPr lang="en-US" sz="1600" b="1" dirty="0">
                <a:solidFill>
                  <a:srgbClr val="7F694C"/>
                </a:solidFill>
                <a:latin typeface="Lato"/>
              </a:rPr>
              <a:t> </a:t>
            </a:r>
            <a:r>
              <a:rPr lang="en-US" sz="1600" b="1" dirty="0" err="1">
                <a:solidFill>
                  <a:srgbClr val="7F694C"/>
                </a:solidFill>
                <a:latin typeface="Lato"/>
              </a:rPr>
              <a:t>ke</a:t>
            </a:r>
            <a:r>
              <a:rPr lang="en-US" sz="1600" b="1" dirty="0">
                <a:solidFill>
                  <a:srgbClr val="7F694C"/>
                </a:solidFill>
                <a:latin typeface="Lato"/>
              </a:rPr>
              <a:t> Indonesia </a:t>
            </a:r>
            <a:r>
              <a:rPr lang="en-US" sz="1600" b="1" dirty="0" err="1">
                <a:solidFill>
                  <a:srgbClr val="7F694C"/>
                </a:solidFill>
                <a:latin typeface="Lato"/>
              </a:rPr>
              <a:t>melalui</a:t>
            </a:r>
            <a:r>
              <a:rPr lang="en-US" sz="1600" b="1" dirty="0">
                <a:solidFill>
                  <a:srgbClr val="7F694C"/>
                </a:solidFill>
                <a:latin typeface="Lato"/>
              </a:rPr>
              <a:t> Banten. </a:t>
            </a:r>
            <a:r>
              <a:rPr lang="en-US" sz="1800" b="1" dirty="0">
                <a:solidFill>
                  <a:srgbClr val="7F694C"/>
                </a:solidFill>
                <a:latin typeface="Lato"/>
              </a:rPr>
              <a:t>Pada </a:t>
            </a:r>
            <a:r>
              <a:rPr lang="en-US" sz="1800" b="1" dirty="0" err="1">
                <a:solidFill>
                  <a:srgbClr val="7F694C"/>
                </a:solidFill>
                <a:latin typeface="Lato"/>
              </a:rPr>
              <a:t>tahun</a:t>
            </a:r>
            <a:r>
              <a:rPr lang="en-US" sz="1800" b="1" dirty="0">
                <a:solidFill>
                  <a:srgbClr val="7F694C"/>
                </a:solidFill>
                <a:latin typeface="Lato"/>
              </a:rPr>
              <a:t> 1602 </a:t>
            </a:r>
            <a:endParaRPr sz="1600" b="1" dirty="0">
              <a:solidFill>
                <a:srgbClr val="7F694C"/>
              </a:solidFill>
            </a:endParaRPr>
          </a:p>
        </p:txBody>
      </p:sp>
      <p:pic>
        <p:nvPicPr>
          <p:cNvPr id="11" name="Picture 10">
            <a:extLst>
              <a:ext uri="{FF2B5EF4-FFF2-40B4-BE49-F238E27FC236}">
                <a16:creationId xmlns:a16="http://schemas.microsoft.com/office/drawing/2014/main" id="{BBBDDCC0-A0E5-4675-85EF-1BE699549489}"/>
              </a:ext>
            </a:extLst>
          </p:cNvPr>
          <p:cNvPicPr>
            <a:picLocks noChangeAspect="1"/>
          </p:cNvPicPr>
          <p:nvPr/>
        </p:nvPicPr>
        <p:blipFill>
          <a:blip r:embed="rId3"/>
          <a:stretch>
            <a:fillRect/>
          </a:stretch>
        </p:blipFill>
        <p:spPr>
          <a:xfrm>
            <a:off x="498765" y="1505242"/>
            <a:ext cx="1601582" cy="2133016"/>
          </a:xfrm>
          <a:prstGeom prst="rect">
            <a:avLst/>
          </a:prstGeom>
          <a:effectLst>
            <a:softEdge rad="165100"/>
          </a:effectLst>
        </p:spPr>
      </p:pic>
    </p:spTree>
    <p:extLst>
      <p:ext uri="{BB962C8B-B14F-4D97-AF65-F5344CB8AC3E}">
        <p14:creationId xmlns:p14="http://schemas.microsoft.com/office/powerpoint/2010/main" val="3383758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52">
                                            <p:txEl>
                                              <p:pRg st="0" end="0"/>
                                            </p:txEl>
                                          </p:spTgt>
                                        </p:tgtEl>
                                        <p:attrNameLst>
                                          <p:attrName>style.visibility</p:attrName>
                                        </p:attrNameLst>
                                      </p:cBhvr>
                                      <p:to>
                                        <p:strVal val="visible"/>
                                      </p:to>
                                    </p:set>
                                    <p:animEffect transition="in" filter="fade">
                                      <p:cBhvr>
                                        <p:cTn id="7" dur="500"/>
                                        <p:tgtEl>
                                          <p:spTgt spid="752">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2"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822"/>
        <p:cNvGrpSpPr/>
        <p:nvPr/>
      </p:nvGrpSpPr>
      <p:grpSpPr>
        <a:xfrm>
          <a:off x="0" y="0"/>
          <a:ext cx="0" cy="0"/>
          <a:chOff x="0" y="0"/>
          <a:chExt cx="0" cy="0"/>
        </a:xfrm>
      </p:grpSpPr>
      <p:pic>
        <p:nvPicPr>
          <p:cNvPr id="5" name="Picture 4">
            <a:extLst>
              <a:ext uri="{FF2B5EF4-FFF2-40B4-BE49-F238E27FC236}">
                <a16:creationId xmlns:a16="http://schemas.microsoft.com/office/drawing/2014/main" id="{BEB5B8EA-AFE0-43A6-ACEB-C627ED3F2823}"/>
              </a:ext>
            </a:extLst>
          </p:cNvPr>
          <p:cNvPicPr>
            <a:picLocks noChangeAspect="1"/>
          </p:cNvPicPr>
          <p:nvPr/>
        </p:nvPicPr>
        <p:blipFill>
          <a:blip r:embed="rId3">
            <a:extLst>
              <a:ext uri="{BEBA8EAE-BF5A-486C-A8C5-ECC9F3942E4B}">
                <a14:imgProps xmlns:a14="http://schemas.microsoft.com/office/drawing/2010/main">
                  <a14:imgLayer r:embed="rId4">
                    <a14:imgEffect>
                      <a14:saturation sat="33000"/>
                    </a14:imgEffect>
                    <a14:imgEffect>
                      <a14:brightnessContrast bright="-40000"/>
                    </a14:imgEffect>
                  </a14:imgLayer>
                </a14:imgProps>
              </a:ext>
            </a:extLst>
          </a:blip>
          <a:stretch>
            <a:fillRect/>
          </a:stretch>
        </p:blipFill>
        <p:spPr>
          <a:xfrm>
            <a:off x="4038601" y="0"/>
            <a:ext cx="5430982" cy="4725977"/>
          </a:xfrm>
          <a:prstGeom prst="rect">
            <a:avLst/>
          </a:prstGeom>
          <a:effectLst>
            <a:reflection stA="5000" endPos="65000" dist="50800" dir="5400000" sy="-100000" algn="bl" rotWithShape="0"/>
            <a:softEdge rad="1270000"/>
          </a:effectLst>
        </p:spPr>
      </p:pic>
      <p:sp>
        <p:nvSpPr>
          <p:cNvPr id="7" name="Google Shape;752;p51">
            <a:extLst>
              <a:ext uri="{FF2B5EF4-FFF2-40B4-BE49-F238E27FC236}">
                <a16:creationId xmlns:a16="http://schemas.microsoft.com/office/drawing/2014/main" id="{3D842903-0BCA-47BF-837B-4AC89AB42162}"/>
              </a:ext>
            </a:extLst>
          </p:cNvPr>
          <p:cNvSpPr txBox="1">
            <a:spLocks/>
          </p:cNvSpPr>
          <p:nvPr/>
        </p:nvSpPr>
        <p:spPr>
          <a:xfrm>
            <a:off x="581891" y="1304214"/>
            <a:ext cx="3719945" cy="3170804"/>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r>
              <a:rPr lang="en-US" b="1" dirty="0">
                <a:solidFill>
                  <a:srgbClr val="7F694C"/>
                </a:solidFill>
                <a:latin typeface="Lato"/>
              </a:rPr>
              <a:t>Di Sulawesi Selatan, VOC </a:t>
            </a:r>
            <a:r>
              <a:rPr lang="en-US" b="1" dirty="0" err="1">
                <a:solidFill>
                  <a:srgbClr val="7F694C"/>
                </a:solidFill>
                <a:latin typeface="Lato"/>
              </a:rPr>
              <a:t>mendapat</a:t>
            </a:r>
            <a:r>
              <a:rPr lang="en-US" b="1" dirty="0">
                <a:solidFill>
                  <a:srgbClr val="7F694C"/>
                </a:solidFill>
                <a:latin typeface="Lato"/>
              </a:rPr>
              <a:t> </a:t>
            </a:r>
            <a:r>
              <a:rPr lang="en-US" b="1" dirty="0" err="1">
                <a:solidFill>
                  <a:srgbClr val="7F694C"/>
                </a:solidFill>
                <a:latin typeface="Lato"/>
              </a:rPr>
              <a:t>perlawanan</a:t>
            </a:r>
            <a:r>
              <a:rPr lang="en-US" b="1" dirty="0">
                <a:solidFill>
                  <a:srgbClr val="7F694C"/>
                </a:solidFill>
                <a:latin typeface="Lato"/>
              </a:rPr>
              <a:t> </a:t>
            </a:r>
            <a:r>
              <a:rPr lang="en-US" b="1" dirty="0" err="1">
                <a:solidFill>
                  <a:srgbClr val="7F694C"/>
                </a:solidFill>
                <a:latin typeface="Lato"/>
              </a:rPr>
              <a:t>dari</a:t>
            </a:r>
            <a:r>
              <a:rPr lang="en-US" b="1" dirty="0">
                <a:solidFill>
                  <a:srgbClr val="7F694C"/>
                </a:solidFill>
                <a:latin typeface="Lato"/>
              </a:rPr>
              <a:t> Sultan </a:t>
            </a:r>
            <a:r>
              <a:rPr lang="en-US" b="1" dirty="0" err="1">
                <a:solidFill>
                  <a:srgbClr val="7F694C"/>
                </a:solidFill>
                <a:latin typeface="Lato"/>
              </a:rPr>
              <a:t>Hasanuddin</a:t>
            </a:r>
            <a:r>
              <a:rPr lang="en-US" b="1" dirty="0">
                <a:solidFill>
                  <a:srgbClr val="7F694C"/>
                </a:solidFill>
                <a:latin typeface="Lato"/>
              </a:rPr>
              <a:t>. Setelah </a:t>
            </a:r>
            <a:r>
              <a:rPr lang="en-US" b="1" dirty="0" err="1">
                <a:solidFill>
                  <a:srgbClr val="7F694C"/>
                </a:solidFill>
                <a:latin typeface="Lato"/>
              </a:rPr>
              <a:t>berpindah-pindah</a:t>
            </a:r>
            <a:r>
              <a:rPr lang="en-US" b="1" dirty="0">
                <a:solidFill>
                  <a:srgbClr val="7F694C"/>
                </a:solidFill>
                <a:latin typeface="Lato"/>
              </a:rPr>
              <a:t> </a:t>
            </a:r>
            <a:r>
              <a:rPr lang="en-US" b="1" dirty="0" err="1">
                <a:solidFill>
                  <a:srgbClr val="7F694C"/>
                </a:solidFill>
                <a:latin typeface="Lato"/>
              </a:rPr>
              <a:t>tempat</a:t>
            </a:r>
            <a:r>
              <a:rPr lang="en-US" b="1" dirty="0">
                <a:solidFill>
                  <a:srgbClr val="7F694C"/>
                </a:solidFill>
                <a:latin typeface="Lato"/>
              </a:rPr>
              <a:t>, </a:t>
            </a:r>
            <a:r>
              <a:rPr lang="en-US" b="1" dirty="0" err="1">
                <a:solidFill>
                  <a:srgbClr val="7F694C"/>
                </a:solidFill>
                <a:latin typeface="Lato"/>
              </a:rPr>
              <a:t>akhirnya</a:t>
            </a:r>
            <a:r>
              <a:rPr lang="en-US" b="1" dirty="0">
                <a:solidFill>
                  <a:srgbClr val="7F694C"/>
                </a:solidFill>
                <a:latin typeface="Lato"/>
              </a:rPr>
              <a:t> </a:t>
            </a:r>
            <a:r>
              <a:rPr lang="en-US" b="1" dirty="0" err="1">
                <a:solidFill>
                  <a:srgbClr val="7F694C"/>
                </a:solidFill>
                <a:latin typeface="Lato"/>
              </a:rPr>
              <a:t>sampailah</a:t>
            </a:r>
            <a:r>
              <a:rPr lang="en-US" b="1" dirty="0">
                <a:solidFill>
                  <a:srgbClr val="7F694C"/>
                </a:solidFill>
                <a:latin typeface="Lato"/>
              </a:rPr>
              <a:t> VOC di Yogyakarta. Di Yogyakarta, VOC </a:t>
            </a:r>
            <a:r>
              <a:rPr lang="en-US" b="1" dirty="0" err="1">
                <a:solidFill>
                  <a:srgbClr val="7F694C"/>
                </a:solidFill>
                <a:latin typeface="Lato"/>
              </a:rPr>
              <a:t>menyepakati</a:t>
            </a:r>
            <a:r>
              <a:rPr lang="en-US" b="1" dirty="0">
                <a:solidFill>
                  <a:srgbClr val="7F694C"/>
                </a:solidFill>
                <a:latin typeface="Lato"/>
              </a:rPr>
              <a:t> </a:t>
            </a:r>
            <a:r>
              <a:rPr lang="en-US" b="1" dirty="0" err="1">
                <a:solidFill>
                  <a:srgbClr val="7F694C"/>
                </a:solidFill>
                <a:latin typeface="Lato"/>
              </a:rPr>
              <a:t>perjanjian</a:t>
            </a:r>
            <a:r>
              <a:rPr lang="en-US" b="1" dirty="0">
                <a:solidFill>
                  <a:srgbClr val="7F694C"/>
                </a:solidFill>
                <a:latin typeface="Lato"/>
              </a:rPr>
              <a:t> </a:t>
            </a:r>
            <a:r>
              <a:rPr lang="en-US" b="1" dirty="0" err="1">
                <a:solidFill>
                  <a:srgbClr val="7F694C"/>
                </a:solidFill>
                <a:latin typeface="Lato"/>
              </a:rPr>
              <a:t>Giyanti</a:t>
            </a:r>
            <a:r>
              <a:rPr lang="en-US" b="1" dirty="0">
                <a:solidFill>
                  <a:srgbClr val="7F694C"/>
                </a:solidFill>
                <a:latin typeface="Lato"/>
              </a:rPr>
              <a:t> yang </a:t>
            </a:r>
            <a:r>
              <a:rPr lang="en-US" b="1" dirty="0" err="1">
                <a:solidFill>
                  <a:srgbClr val="7F694C"/>
                </a:solidFill>
                <a:latin typeface="Lato"/>
              </a:rPr>
              <a:t>isinya</a:t>
            </a:r>
            <a:r>
              <a:rPr lang="en-US" b="1" dirty="0">
                <a:solidFill>
                  <a:srgbClr val="7F694C"/>
                </a:solidFill>
                <a:latin typeface="Lato"/>
              </a:rPr>
              <a:t> </a:t>
            </a:r>
            <a:r>
              <a:rPr lang="en-US" b="1" dirty="0" err="1">
                <a:solidFill>
                  <a:srgbClr val="7F694C"/>
                </a:solidFill>
                <a:latin typeface="Lato"/>
              </a:rPr>
              <a:t>ialah</a:t>
            </a:r>
            <a:r>
              <a:rPr lang="en-US" b="1" dirty="0">
                <a:solidFill>
                  <a:srgbClr val="7F694C"/>
                </a:solidFill>
                <a:latin typeface="Lato"/>
              </a:rPr>
              <a:t> Belanda </a:t>
            </a:r>
            <a:r>
              <a:rPr lang="en-US" b="1" dirty="0" err="1">
                <a:solidFill>
                  <a:srgbClr val="7F694C"/>
                </a:solidFill>
                <a:latin typeface="Lato"/>
              </a:rPr>
              <a:t>mengakui</a:t>
            </a:r>
            <a:r>
              <a:rPr lang="en-US" b="1" dirty="0">
                <a:solidFill>
                  <a:srgbClr val="7F694C"/>
                </a:solidFill>
                <a:latin typeface="Lato"/>
              </a:rPr>
              <a:t> </a:t>
            </a:r>
            <a:r>
              <a:rPr lang="en-US" b="1" dirty="0" err="1">
                <a:solidFill>
                  <a:srgbClr val="7F694C"/>
                </a:solidFill>
                <a:latin typeface="Lato"/>
              </a:rPr>
              <a:t>mangkubumi</a:t>
            </a:r>
            <a:r>
              <a:rPr lang="en-US" b="1" dirty="0">
                <a:solidFill>
                  <a:srgbClr val="7F694C"/>
                </a:solidFill>
                <a:latin typeface="Lato"/>
              </a:rPr>
              <a:t> </a:t>
            </a:r>
            <a:r>
              <a:rPr lang="en-US" b="1" dirty="0" err="1">
                <a:solidFill>
                  <a:srgbClr val="7F694C"/>
                </a:solidFill>
                <a:latin typeface="Lato"/>
              </a:rPr>
              <a:t>sebagai</a:t>
            </a:r>
            <a:r>
              <a:rPr lang="en-US" b="1" dirty="0">
                <a:solidFill>
                  <a:srgbClr val="7F694C"/>
                </a:solidFill>
                <a:latin typeface="Lato"/>
              </a:rPr>
              <a:t> Sultan </a:t>
            </a:r>
            <a:r>
              <a:rPr lang="en-US" b="1" dirty="0" err="1">
                <a:solidFill>
                  <a:srgbClr val="7F694C"/>
                </a:solidFill>
                <a:latin typeface="Lato"/>
              </a:rPr>
              <a:t>Hamengkubuwono</a:t>
            </a:r>
            <a:r>
              <a:rPr lang="en-US" b="1" dirty="0">
                <a:solidFill>
                  <a:srgbClr val="7F694C"/>
                </a:solidFill>
                <a:latin typeface="Lato"/>
              </a:rPr>
              <a:t> 1. </a:t>
            </a:r>
            <a:r>
              <a:rPr lang="en-US" b="1" dirty="0" err="1">
                <a:solidFill>
                  <a:srgbClr val="7F694C"/>
                </a:solidFill>
                <a:latin typeface="Lato"/>
              </a:rPr>
              <a:t>Perjanjian</a:t>
            </a:r>
            <a:r>
              <a:rPr lang="en-US" b="1" dirty="0">
                <a:solidFill>
                  <a:srgbClr val="7F694C"/>
                </a:solidFill>
                <a:latin typeface="Lato"/>
              </a:rPr>
              <a:t> </a:t>
            </a:r>
            <a:r>
              <a:rPr lang="en-US" b="1" dirty="0" err="1">
                <a:solidFill>
                  <a:srgbClr val="7F694C"/>
                </a:solidFill>
                <a:latin typeface="Lato"/>
              </a:rPr>
              <a:t>Giyanti</a:t>
            </a:r>
            <a:r>
              <a:rPr lang="en-US" b="1" dirty="0">
                <a:solidFill>
                  <a:srgbClr val="7F694C"/>
                </a:solidFill>
                <a:latin typeface="Lato"/>
              </a:rPr>
              <a:t> juga </a:t>
            </a:r>
            <a:r>
              <a:rPr lang="en-US" b="1" dirty="0" err="1">
                <a:solidFill>
                  <a:srgbClr val="7F694C"/>
                </a:solidFill>
                <a:latin typeface="Lato"/>
              </a:rPr>
              <a:t>membagi</a:t>
            </a:r>
            <a:r>
              <a:rPr lang="en-US" b="1" dirty="0">
                <a:solidFill>
                  <a:srgbClr val="7F694C"/>
                </a:solidFill>
                <a:latin typeface="Lato"/>
              </a:rPr>
              <a:t> </a:t>
            </a:r>
            <a:r>
              <a:rPr lang="en-US" b="1" dirty="0" err="1">
                <a:solidFill>
                  <a:srgbClr val="7F694C"/>
                </a:solidFill>
                <a:latin typeface="Lato"/>
              </a:rPr>
              <a:t>kerajaan</a:t>
            </a:r>
            <a:r>
              <a:rPr lang="en-US" b="1" dirty="0">
                <a:solidFill>
                  <a:srgbClr val="7F694C"/>
                </a:solidFill>
                <a:latin typeface="Lato"/>
              </a:rPr>
              <a:t> </a:t>
            </a:r>
            <a:r>
              <a:rPr lang="en-US" b="1" dirty="0" err="1">
                <a:solidFill>
                  <a:srgbClr val="7F694C"/>
                </a:solidFill>
                <a:latin typeface="Lato"/>
              </a:rPr>
              <a:t>Mataram</a:t>
            </a:r>
            <a:r>
              <a:rPr lang="en-US" b="1" dirty="0">
                <a:solidFill>
                  <a:srgbClr val="7F694C"/>
                </a:solidFill>
                <a:latin typeface="Lato"/>
              </a:rPr>
              <a:t> </a:t>
            </a:r>
            <a:r>
              <a:rPr lang="en-US" b="1" dirty="0" err="1">
                <a:solidFill>
                  <a:srgbClr val="7F694C"/>
                </a:solidFill>
                <a:latin typeface="Lato"/>
              </a:rPr>
              <a:t>menjadi</a:t>
            </a:r>
            <a:r>
              <a:rPr lang="en-US" b="1" dirty="0">
                <a:solidFill>
                  <a:srgbClr val="7F694C"/>
                </a:solidFill>
                <a:latin typeface="Lato"/>
              </a:rPr>
              <a:t> </a:t>
            </a:r>
            <a:r>
              <a:rPr lang="en-US" b="1" dirty="0" err="1">
                <a:solidFill>
                  <a:srgbClr val="7F694C"/>
                </a:solidFill>
                <a:latin typeface="Lato"/>
              </a:rPr>
              <a:t>Kasultanan</a:t>
            </a:r>
            <a:r>
              <a:rPr lang="en-US" b="1" dirty="0">
                <a:solidFill>
                  <a:srgbClr val="7F694C"/>
                </a:solidFill>
                <a:latin typeface="Lato"/>
              </a:rPr>
              <a:t> Yogyakarta dan </a:t>
            </a:r>
            <a:r>
              <a:rPr lang="en-US" b="1" dirty="0" err="1">
                <a:solidFill>
                  <a:srgbClr val="7F694C"/>
                </a:solidFill>
                <a:latin typeface="Lato"/>
              </a:rPr>
              <a:t>Kasunan</a:t>
            </a:r>
            <a:r>
              <a:rPr lang="en-US" b="1" dirty="0">
                <a:solidFill>
                  <a:srgbClr val="7F694C"/>
                </a:solidFill>
                <a:latin typeface="Lato"/>
              </a:rPr>
              <a:t> Surakarta. </a:t>
            </a:r>
            <a:r>
              <a:rPr lang="en-US" b="1" dirty="0" err="1">
                <a:solidFill>
                  <a:srgbClr val="7F694C"/>
                </a:solidFill>
                <a:latin typeface="Lato"/>
              </a:rPr>
              <a:t>kemudian</a:t>
            </a:r>
            <a:r>
              <a:rPr lang="en-US" b="1" dirty="0">
                <a:solidFill>
                  <a:srgbClr val="7F694C"/>
                </a:solidFill>
                <a:latin typeface="Lato"/>
              </a:rPr>
              <a:t> pada </a:t>
            </a:r>
            <a:r>
              <a:rPr lang="en-US" b="1" dirty="0" err="1">
                <a:solidFill>
                  <a:srgbClr val="7F694C"/>
                </a:solidFill>
                <a:latin typeface="Lato"/>
              </a:rPr>
              <a:t>tanggal</a:t>
            </a:r>
            <a:r>
              <a:rPr lang="en-US" b="1" dirty="0">
                <a:solidFill>
                  <a:srgbClr val="7F694C"/>
                </a:solidFill>
                <a:latin typeface="Lato"/>
              </a:rPr>
              <a:t> 1 </a:t>
            </a:r>
            <a:r>
              <a:rPr lang="en-US" b="1" dirty="0" err="1">
                <a:solidFill>
                  <a:srgbClr val="7F694C"/>
                </a:solidFill>
                <a:latin typeface="Lato"/>
              </a:rPr>
              <a:t>Januari</a:t>
            </a:r>
            <a:r>
              <a:rPr lang="en-US" b="1" dirty="0">
                <a:solidFill>
                  <a:srgbClr val="7F694C"/>
                </a:solidFill>
                <a:latin typeface="Lato"/>
              </a:rPr>
              <a:t> 1800 VOC </a:t>
            </a:r>
            <a:r>
              <a:rPr lang="en-US" b="1" dirty="0" err="1">
                <a:solidFill>
                  <a:srgbClr val="7F694C"/>
                </a:solidFill>
                <a:latin typeface="Lato"/>
              </a:rPr>
              <a:t>dibubarkan</a:t>
            </a:r>
            <a:r>
              <a:rPr lang="en-US" b="1" dirty="0">
                <a:solidFill>
                  <a:srgbClr val="7F694C"/>
                </a:solidFill>
                <a:latin typeface="Lato"/>
              </a:rPr>
              <a:t> </a:t>
            </a:r>
            <a:r>
              <a:rPr lang="en-US" b="1" dirty="0" err="1">
                <a:solidFill>
                  <a:srgbClr val="7F694C"/>
                </a:solidFill>
                <a:latin typeface="Lato"/>
              </a:rPr>
              <a:t>setelah</a:t>
            </a:r>
            <a:r>
              <a:rPr lang="en-US" b="1" dirty="0">
                <a:solidFill>
                  <a:srgbClr val="7F694C"/>
                </a:solidFill>
                <a:latin typeface="Lato"/>
              </a:rPr>
              <a:t> </a:t>
            </a:r>
            <a:r>
              <a:rPr lang="en-US" b="1" dirty="0" err="1">
                <a:solidFill>
                  <a:srgbClr val="7F694C"/>
                </a:solidFill>
                <a:latin typeface="Lato"/>
              </a:rPr>
              <a:t>Perancis</a:t>
            </a:r>
            <a:r>
              <a:rPr lang="en-US" b="1" dirty="0">
                <a:solidFill>
                  <a:srgbClr val="7F694C"/>
                </a:solidFill>
                <a:latin typeface="Lato"/>
              </a:rPr>
              <a:t> </a:t>
            </a:r>
            <a:r>
              <a:rPr lang="en-US" b="1" dirty="0" err="1">
                <a:solidFill>
                  <a:srgbClr val="7F694C"/>
                </a:solidFill>
                <a:latin typeface="Lato"/>
              </a:rPr>
              <a:t>mengalahkan</a:t>
            </a:r>
            <a:r>
              <a:rPr lang="en-US" b="1" dirty="0">
                <a:solidFill>
                  <a:srgbClr val="7F694C"/>
                </a:solidFill>
                <a:latin typeface="Lato"/>
              </a:rPr>
              <a:t> Belanda.</a:t>
            </a:r>
          </a:p>
          <a:p>
            <a:pPr algn="just"/>
            <a:br>
              <a:rPr lang="en-US" sz="1600" b="1" dirty="0">
                <a:solidFill>
                  <a:srgbClr val="7F694C"/>
                </a:solidFill>
                <a:latin typeface="Lato"/>
              </a:rPr>
            </a:br>
            <a:endParaRPr lang="en-US" sz="1600" b="1" dirty="0">
              <a:solidFill>
                <a:srgbClr val="7F694C"/>
              </a:solidFill>
              <a:latin typeface="Lat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barn(inVertical)">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919"/>
        <p:cNvGrpSpPr/>
        <p:nvPr/>
      </p:nvGrpSpPr>
      <p:grpSpPr>
        <a:xfrm>
          <a:off x="0" y="0"/>
          <a:ext cx="0" cy="0"/>
          <a:chOff x="0" y="0"/>
          <a:chExt cx="0" cy="0"/>
        </a:xfrm>
      </p:grpSpPr>
      <p:sp>
        <p:nvSpPr>
          <p:cNvPr id="921" name="Google Shape;921;p61"/>
          <p:cNvSpPr txBox="1">
            <a:spLocks noGrp="1"/>
          </p:cNvSpPr>
          <p:nvPr>
            <p:ph type="title"/>
          </p:nvPr>
        </p:nvSpPr>
        <p:spPr>
          <a:xfrm>
            <a:off x="714120" y="2110294"/>
            <a:ext cx="3060000" cy="36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3000"/>
          </a:p>
          <a:p>
            <a:pPr marL="0" lvl="0" indent="0" algn="l" rtl="0">
              <a:spcBef>
                <a:spcPts val="0"/>
              </a:spcBef>
              <a:spcAft>
                <a:spcPts val="0"/>
              </a:spcAft>
              <a:buNone/>
            </a:pPr>
            <a:endParaRPr/>
          </a:p>
        </p:txBody>
      </p:sp>
      <p:pic>
        <p:nvPicPr>
          <p:cNvPr id="7" name="Picture 6">
            <a:extLst>
              <a:ext uri="{FF2B5EF4-FFF2-40B4-BE49-F238E27FC236}">
                <a16:creationId xmlns:a16="http://schemas.microsoft.com/office/drawing/2014/main" id="{3D414097-FF55-4527-BA83-FE7990ECF582}"/>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8800"/>
                    </a14:imgEffect>
                    <a14:imgEffect>
                      <a14:saturation sat="33000"/>
                    </a14:imgEffect>
                  </a14:imgLayer>
                </a14:imgProps>
              </a:ext>
            </a:extLst>
          </a:blip>
          <a:stretch>
            <a:fillRect/>
          </a:stretch>
        </p:blipFill>
        <p:spPr>
          <a:xfrm>
            <a:off x="596293" y="1009739"/>
            <a:ext cx="3060000" cy="3364346"/>
          </a:xfrm>
          <a:prstGeom prst="rect">
            <a:avLst/>
          </a:prstGeom>
          <a:effectLst>
            <a:softEdge rad="317500"/>
          </a:effectLst>
        </p:spPr>
      </p:pic>
      <p:sp>
        <p:nvSpPr>
          <p:cNvPr id="12" name="Google Shape;752;p51">
            <a:extLst>
              <a:ext uri="{FF2B5EF4-FFF2-40B4-BE49-F238E27FC236}">
                <a16:creationId xmlns:a16="http://schemas.microsoft.com/office/drawing/2014/main" id="{B78270DE-DBE2-48B3-8075-9E3F5097C1DE}"/>
              </a:ext>
            </a:extLst>
          </p:cNvPr>
          <p:cNvSpPr txBox="1">
            <a:spLocks/>
          </p:cNvSpPr>
          <p:nvPr/>
        </p:nvSpPr>
        <p:spPr>
          <a:xfrm>
            <a:off x="3774120" y="1106510"/>
            <a:ext cx="4773587" cy="3170804"/>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r>
              <a:rPr lang="en-US" b="1" dirty="0" err="1">
                <a:solidFill>
                  <a:srgbClr val="7F694C"/>
                </a:solidFill>
                <a:latin typeface="Lato"/>
              </a:rPr>
              <a:t>Penjajahan</a:t>
            </a:r>
            <a:r>
              <a:rPr lang="en-US" b="1" dirty="0">
                <a:solidFill>
                  <a:srgbClr val="7F694C"/>
                </a:solidFill>
                <a:latin typeface="Lato"/>
              </a:rPr>
              <a:t> Belanda </a:t>
            </a:r>
            <a:r>
              <a:rPr lang="en-US" b="1" dirty="0" err="1">
                <a:solidFill>
                  <a:srgbClr val="7F694C"/>
                </a:solidFill>
                <a:latin typeface="Lato"/>
              </a:rPr>
              <a:t>tidak</a:t>
            </a:r>
            <a:r>
              <a:rPr lang="en-US" b="1" dirty="0">
                <a:solidFill>
                  <a:srgbClr val="7F694C"/>
                </a:solidFill>
                <a:latin typeface="Lato"/>
              </a:rPr>
              <a:t> </a:t>
            </a:r>
            <a:r>
              <a:rPr lang="en-US" b="1" dirty="0" err="1">
                <a:solidFill>
                  <a:srgbClr val="7F694C"/>
                </a:solidFill>
                <a:latin typeface="Lato"/>
              </a:rPr>
              <a:t>berhenti</a:t>
            </a:r>
            <a:r>
              <a:rPr lang="en-US" b="1" dirty="0">
                <a:solidFill>
                  <a:srgbClr val="7F694C"/>
                </a:solidFill>
                <a:latin typeface="Lato"/>
              </a:rPr>
              <a:t> </a:t>
            </a:r>
            <a:r>
              <a:rPr lang="en-US" b="1" dirty="0" err="1">
                <a:solidFill>
                  <a:srgbClr val="7F694C"/>
                </a:solidFill>
                <a:latin typeface="Lato"/>
              </a:rPr>
              <a:t>Semenjak</a:t>
            </a:r>
            <a:r>
              <a:rPr lang="en-US" b="1" dirty="0">
                <a:solidFill>
                  <a:srgbClr val="7F694C"/>
                </a:solidFill>
                <a:latin typeface="Lato"/>
              </a:rPr>
              <a:t> VOC </a:t>
            </a:r>
            <a:r>
              <a:rPr lang="en-US" b="1" dirty="0" err="1">
                <a:solidFill>
                  <a:srgbClr val="7F694C"/>
                </a:solidFill>
                <a:latin typeface="Lato"/>
              </a:rPr>
              <a:t>dibubarkan</a:t>
            </a:r>
            <a:r>
              <a:rPr lang="en-US" b="1" dirty="0">
                <a:solidFill>
                  <a:srgbClr val="7F694C"/>
                </a:solidFill>
                <a:latin typeface="Lato"/>
              </a:rPr>
              <a:t>. Belanda </a:t>
            </a:r>
            <a:r>
              <a:rPr lang="en-US" b="1" dirty="0" err="1">
                <a:solidFill>
                  <a:srgbClr val="7F694C"/>
                </a:solidFill>
                <a:latin typeface="Lato"/>
              </a:rPr>
              <a:t>kemudian</a:t>
            </a:r>
            <a:r>
              <a:rPr lang="en-US" b="1" dirty="0">
                <a:solidFill>
                  <a:srgbClr val="7F694C"/>
                </a:solidFill>
                <a:latin typeface="Lato"/>
              </a:rPr>
              <a:t> </a:t>
            </a:r>
            <a:r>
              <a:rPr lang="en-US" b="1" dirty="0" err="1">
                <a:solidFill>
                  <a:srgbClr val="7F694C"/>
                </a:solidFill>
                <a:latin typeface="Lato"/>
              </a:rPr>
              <a:t>memilih</a:t>
            </a:r>
            <a:r>
              <a:rPr lang="en-US" b="1" dirty="0">
                <a:solidFill>
                  <a:srgbClr val="7F694C"/>
                </a:solidFill>
                <a:latin typeface="Lato"/>
              </a:rPr>
              <a:t> </a:t>
            </a:r>
            <a:r>
              <a:rPr lang="en-US" b="1" dirty="0" err="1">
                <a:solidFill>
                  <a:srgbClr val="7F694C"/>
                </a:solidFill>
                <a:latin typeface="Lato"/>
              </a:rPr>
              <a:t>Daendels</a:t>
            </a:r>
            <a:r>
              <a:rPr lang="en-US" b="1" dirty="0">
                <a:solidFill>
                  <a:srgbClr val="7F694C"/>
                </a:solidFill>
                <a:latin typeface="Lato"/>
              </a:rPr>
              <a:t> </a:t>
            </a:r>
            <a:r>
              <a:rPr lang="en-US" b="1" dirty="0" err="1">
                <a:solidFill>
                  <a:srgbClr val="7F694C"/>
                </a:solidFill>
                <a:latin typeface="Lato"/>
              </a:rPr>
              <a:t>sebagai</a:t>
            </a:r>
            <a:r>
              <a:rPr lang="en-US" b="1" dirty="0">
                <a:solidFill>
                  <a:srgbClr val="7F694C"/>
                </a:solidFill>
                <a:latin typeface="Lato"/>
              </a:rPr>
              <a:t> </a:t>
            </a:r>
            <a:r>
              <a:rPr lang="en-US" b="1" dirty="0" err="1">
                <a:solidFill>
                  <a:srgbClr val="7F694C"/>
                </a:solidFill>
                <a:latin typeface="Lato"/>
              </a:rPr>
              <a:t>gubernur</a:t>
            </a:r>
            <a:r>
              <a:rPr lang="en-US" b="1" dirty="0">
                <a:solidFill>
                  <a:srgbClr val="7F694C"/>
                </a:solidFill>
                <a:latin typeface="Lato"/>
              </a:rPr>
              <a:t> </a:t>
            </a:r>
            <a:r>
              <a:rPr lang="en-US" b="1" dirty="0" err="1">
                <a:solidFill>
                  <a:srgbClr val="7F694C"/>
                </a:solidFill>
                <a:latin typeface="Lato"/>
              </a:rPr>
              <a:t>jenderal</a:t>
            </a:r>
            <a:r>
              <a:rPr lang="en-US" b="1" dirty="0">
                <a:solidFill>
                  <a:srgbClr val="7F694C"/>
                </a:solidFill>
                <a:latin typeface="Lato"/>
              </a:rPr>
              <a:t> </a:t>
            </a:r>
            <a:r>
              <a:rPr lang="en-US" b="1" dirty="0" err="1">
                <a:solidFill>
                  <a:srgbClr val="7F694C"/>
                </a:solidFill>
                <a:latin typeface="Lato"/>
              </a:rPr>
              <a:t>hindia</a:t>
            </a:r>
            <a:r>
              <a:rPr lang="en-US" b="1" dirty="0">
                <a:solidFill>
                  <a:srgbClr val="7F694C"/>
                </a:solidFill>
                <a:latin typeface="Lato"/>
              </a:rPr>
              <a:t> </a:t>
            </a:r>
            <a:r>
              <a:rPr lang="en-US" b="1" dirty="0" err="1">
                <a:solidFill>
                  <a:srgbClr val="7F694C"/>
                </a:solidFill>
                <a:latin typeface="Lato"/>
              </a:rPr>
              <a:t>belanda</a:t>
            </a:r>
            <a:r>
              <a:rPr lang="en-US" b="1" dirty="0">
                <a:solidFill>
                  <a:srgbClr val="7F694C"/>
                </a:solidFill>
                <a:latin typeface="Lato"/>
              </a:rPr>
              <a:t>. </a:t>
            </a:r>
            <a:r>
              <a:rPr lang="en-US" b="1" dirty="0" err="1">
                <a:solidFill>
                  <a:srgbClr val="7F694C"/>
                </a:solidFill>
                <a:latin typeface="Lato"/>
              </a:rPr>
              <a:t>Saat</a:t>
            </a:r>
            <a:r>
              <a:rPr lang="en-US" b="1" dirty="0">
                <a:solidFill>
                  <a:srgbClr val="7F694C"/>
                </a:solidFill>
                <a:latin typeface="Lato"/>
              </a:rPr>
              <a:t> masa </a:t>
            </a:r>
            <a:r>
              <a:rPr lang="en-US" b="1" dirty="0" err="1">
                <a:solidFill>
                  <a:srgbClr val="7F694C"/>
                </a:solidFill>
                <a:latin typeface="Lato"/>
              </a:rPr>
              <a:t>Deandels</a:t>
            </a:r>
            <a:r>
              <a:rPr lang="en-US" b="1" dirty="0">
                <a:solidFill>
                  <a:srgbClr val="7F694C"/>
                </a:solidFill>
                <a:latin typeface="Lato"/>
              </a:rPr>
              <a:t>, </a:t>
            </a:r>
            <a:r>
              <a:rPr lang="en-US" b="1" dirty="0" err="1">
                <a:solidFill>
                  <a:srgbClr val="7F694C"/>
                </a:solidFill>
                <a:latin typeface="Lato"/>
              </a:rPr>
              <a:t>rakyat</a:t>
            </a:r>
            <a:r>
              <a:rPr lang="en-US" b="1" dirty="0">
                <a:solidFill>
                  <a:srgbClr val="7F694C"/>
                </a:solidFill>
                <a:latin typeface="Lato"/>
              </a:rPr>
              <a:t> Indonesia </a:t>
            </a:r>
            <a:r>
              <a:rPr lang="en-US" b="1" dirty="0" err="1">
                <a:solidFill>
                  <a:srgbClr val="7F694C"/>
                </a:solidFill>
                <a:latin typeface="Lato"/>
              </a:rPr>
              <a:t>dipaksa</a:t>
            </a:r>
            <a:r>
              <a:rPr lang="en-US" b="1" dirty="0">
                <a:solidFill>
                  <a:srgbClr val="7F694C"/>
                </a:solidFill>
                <a:latin typeface="Lato"/>
              </a:rPr>
              <a:t> </a:t>
            </a:r>
            <a:r>
              <a:rPr lang="en-US" b="1" dirty="0" err="1">
                <a:solidFill>
                  <a:srgbClr val="7F694C"/>
                </a:solidFill>
                <a:latin typeface="Lato"/>
              </a:rPr>
              <a:t>untuk</a:t>
            </a:r>
            <a:r>
              <a:rPr lang="en-US" b="1" dirty="0">
                <a:solidFill>
                  <a:srgbClr val="7F694C"/>
                </a:solidFill>
                <a:latin typeface="Lato"/>
              </a:rPr>
              <a:t> </a:t>
            </a:r>
            <a:r>
              <a:rPr lang="en-US" b="1" dirty="0" err="1">
                <a:solidFill>
                  <a:srgbClr val="7F694C"/>
                </a:solidFill>
                <a:latin typeface="Lato"/>
              </a:rPr>
              <a:t>membuat</a:t>
            </a:r>
            <a:r>
              <a:rPr lang="en-US" b="1" dirty="0">
                <a:solidFill>
                  <a:srgbClr val="7F694C"/>
                </a:solidFill>
                <a:latin typeface="Lato"/>
              </a:rPr>
              <a:t> </a:t>
            </a:r>
            <a:r>
              <a:rPr lang="en-US" b="1" dirty="0" err="1">
                <a:solidFill>
                  <a:srgbClr val="7F694C"/>
                </a:solidFill>
                <a:latin typeface="Lato"/>
              </a:rPr>
              <a:t>jalan</a:t>
            </a:r>
            <a:r>
              <a:rPr lang="en-US" b="1" dirty="0">
                <a:solidFill>
                  <a:srgbClr val="7F694C"/>
                </a:solidFill>
                <a:latin typeface="Lato"/>
              </a:rPr>
              <a:t> </a:t>
            </a:r>
            <a:r>
              <a:rPr lang="en-US" b="1" dirty="0" err="1">
                <a:solidFill>
                  <a:srgbClr val="7F694C"/>
                </a:solidFill>
                <a:latin typeface="Lato"/>
              </a:rPr>
              <a:t>raya</a:t>
            </a:r>
            <a:r>
              <a:rPr lang="en-US" b="1" dirty="0">
                <a:solidFill>
                  <a:srgbClr val="7F694C"/>
                </a:solidFill>
                <a:latin typeface="Lato"/>
              </a:rPr>
              <a:t> </a:t>
            </a:r>
            <a:r>
              <a:rPr lang="en-US" b="1" dirty="0" err="1">
                <a:solidFill>
                  <a:srgbClr val="7F694C"/>
                </a:solidFill>
                <a:latin typeface="Lato"/>
              </a:rPr>
              <a:t>dari</a:t>
            </a:r>
            <a:r>
              <a:rPr lang="en-US" b="1" dirty="0">
                <a:solidFill>
                  <a:srgbClr val="7F694C"/>
                </a:solidFill>
                <a:latin typeface="Lato"/>
              </a:rPr>
              <a:t> </a:t>
            </a:r>
            <a:r>
              <a:rPr lang="en-US" b="1" dirty="0" err="1">
                <a:solidFill>
                  <a:srgbClr val="7F694C"/>
                </a:solidFill>
                <a:latin typeface="Lato"/>
              </a:rPr>
              <a:t>Anyer</a:t>
            </a:r>
            <a:r>
              <a:rPr lang="en-US" b="1" dirty="0">
                <a:solidFill>
                  <a:srgbClr val="7F694C"/>
                </a:solidFill>
                <a:latin typeface="Lato"/>
              </a:rPr>
              <a:t> </a:t>
            </a:r>
            <a:r>
              <a:rPr lang="en-US" b="1" dirty="0" err="1">
                <a:solidFill>
                  <a:srgbClr val="7F694C"/>
                </a:solidFill>
                <a:latin typeface="Lato"/>
              </a:rPr>
              <a:t>hingga</a:t>
            </a:r>
            <a:r>
              <a:rPr lang="en-US" b="1" dirty="0">
                <a:solidFill>
                  <a:srgbClr val="7F694C"/>
                </a:solidFill>
                <a:latin typeface="Lato"/>
              </a:rPr>
              <a:t> </a:t>
            </a:r>
            <a:r>
              <a:rPr lang="en-US" b="1" dirty="0" err="1">
                <a:solidFill>
                  <a:srgbClr val="7F694C"/>
                </a:solidFill>
                <a:latin typeface="Lato"/>
              </a:rPr>
              <a:t>Panarukan</a:t>
            </a:r>
            <a:r>
              <a:rPr lang="en-US" b="1" dirty="0">
                <a:solidFill>
                  <a:srgbClr val="7F694C"/>
                </a:solidFill>
                <a:latin typeface="Lato"/>
              </a:rPr>
              <a:t>. </a:t>
            </a:r>
            <a:r>
              <a:rPr lang="en-US" b="1" dirty="0" err="1">
                <a:solidFill>
                  <a:srgbClr val="7F694C"/>
                </a:solidFill>
                <a:latin typeface="Lato"/>
              </a:rPr>
              <a:t>Namun</a:t>
            </a:r>
            <a:r>
              <a:rPr lang="en-US" b="1" dirty="0">
                <a:solidFill>
                  <a:srgbClr val="7F694C"/>
                </a:solidFill>
                <a:latin typeface="Lato"/>
              </a:rPr>
              <a:t> masa </a:t>
            </a:r>
            <a:r>
              <a:rPr lang="en-US" b="1" dirty="0" err="1">
                <a:solidFill>
                  <a:srgbClr val="7F694C"/>
                </a:solidFill>
                <a:latin typeface="Lato"/>
              </a:rPr>
              <a:t>pemerintahan</a:t>
            </a:r>
            <a:r>
              <a:rPr lang="en-US" b="1" dirty="0">
                <a:solidFill>
                  <a:srgbClr val="7F694C"/>
                </a:solidFill>
                <a:latin typeface="Lato"/>
              </a:rPr>
              <a:t> </a:t>
            </a:r>
            <a:r>
              <a:rPr lang="en-US" b="1" dirty="0" err="1">
                <a:solidFill>
                  <a:srgbClr val="7F694C"/>
                </a:solidFill>
                <a:latin typeface="Lato"/>
              </a:rPr>
              <a:t>Daendels</a:t>
            </a:r>
            <a:r>
              <a:rPr lang="en-US" b="1" dirty="0">
                <a:solidFill>
                  <a:srgbClr val="7F694C"/>
                </a:solidFill>
                <a:latin typeface="Lato"/>
              </a:rPr>
              <a:t> </a:t>
            </a:r>
            <a:r>
              <a:rPr lang="en-US" b="1" dirty="0" err="1">
                <a:solidFill>
                  <a:srgbClr val="7F694C"/>
                </a:solidFill>
                <a:latin typeface="Lato"/>
              </a:rPr>
              <a:t>berlangsung</a:t>
            </a:r>
            <a:r>
              <a:rPr lang="en-US" b="1" dirty="0">
                <a:solidFill>
                  <a:srgbClr val="7F694C"/>
                </a:solidFill>
                <a:latin typeface="Lato"/>
              </a:rPr>
              <a:t> </a:t>
            </a:r>
            <a:r>
              <a:rPr lang="en-US" b="1" dirty="0" err="1">
                <a:solidFill>
                  <a:srgbClr val="7F694C"/>
                </a:solidFill>
                <a:latin typeface="Lato"/>
              </a:rPr>
              <a:t>singkat</a:t>
            </a:r>
            <a:r>
              <a:rPr lang="en-US" b="1" dirty="0">
                <a:solidFill>
                  <a:srgbClr val="7F694C"/>
                </a:solidFill>
                <a:latin typeface="Lato"/>
              </a:rPr>
              <a:t> yang </a:t>
            </a:r>
            <a:r>
              <a:rPr lang="en-US" b="1" dirty="0" err="1">
                <a:solidFill>
                  <a:srgbClr val="7F694C"/>
                </a:solidFill>
                <a:latin typeface="Lato"/>
              </a:rPr>
              <a:t>kemudian</a:t>
            </a:r>
            <a:r>
              <a:rPr lang="en-US" b="1" dirty="0">
                <a:solidFill>
                  <a:srgbClr val="7F694C"/>
                </a:solidFill>
                <a:latin typeface="Lato"/>
              </a:rPr>
              <a:t> </a:t>
            </a:r>
            <a:r>
              <a:rPr lang="en-US" b="1" dirty="0" err="1">
                <a:solidFill>
                  <a:srgbClr val="7F694C"/>
                </a:solidFill>
                <a:latin typeface="Lato"/>
              </a:rPr>
              <a:t>diganti</a:t>
            </a:r>
            <a:r>
              <a:rPr lang="en-US" b="1" dirty="0">
                <a:solidFill>
                  <a:srgbClr val="7F694C"/>
                </a:solidFill>
                <a:latin typeface="Lato"/>
              </a:rPr>
              <a:t> Johannes van den Bosch. Johannes Van den Bosch </a:t>
            </a:r>
            <a:r>
              <a:rPr lang="en-US" b="1" dirty="0" err="1">
                <a:solidFill>
                  <a:srgbClr val="7F694C"/>
                </a:solidFill>
                <a:latin typeface="Lato"/>
              </a:rPr>
              <a:t>menerapkan</a:t>
            </a:r>
            <a:r>
              <a:rPr lang="en-US" b="1" dirty="0">
                <a:solidFill>
                  <a:srgbClr val="7F694C"/>
                </a:solidFill>
                <a:latin typeface="Lato"/>
              </a:rPr>
              <a:t> </a:t>
            </a:r>
            <a:r>
              <a:rPr lang="en-US" b="1" dirty="0" err="1">
                <a:solidFill>
                  <a:srgbClr val="7F694C"/>
                </a:solidFill>
                <a:latin typeface="Lato"/>
              </a:rPr>
              <a:t>cultuur</a:t>
            </a:r>
            <a:r>
              <a:rPr lang="en-US" b="1" dirty="0">
                <a:solidFill>
                  <a:srgbClr val="7F694C"/>
                </a:solidFill>
                <a:latin typeface="Lato"/>
              </a:rPr>
              <a:t> </a:t>
            </a:r>
            <a:r>
              <a:rPr lang="en-US" b="1" dirty="0" err="1">
                <a:solidFill>
                  <a:srgbClr val="7F694C"/>
                </a:solidFill>
                <a:latin typeface="Lato"/>
              </a:rPr>
              <a:t>stelsel</a:t>
            </a:r>
            <a:r>
              <a:rPr lang="en-US" b="1" dirty="0">
                <a:solidFill>
                  <a:srgbClr val="7F694C"/>
                </a:solidFill>
                <a:latin typeface="Lato"/>
              </a:rPr>
              <a:t> (</a:t>
            </a:r>
            <a:r>
              <a:rPr lang="en-US" b="1" dirty="0" err="1">
                <a:solidFill>
                  <a:srgbClr val="7F694C"/>
                </a:solidFill>
                <a:latin typeface="Lato"/>
              </a:rPr>
              <a:t>sistem</a:t>
            </a:r>
            <a:r>
              <a:rPr lang="en-US" b="1" dirty="0">
                <a:solidFill>
                  <a:srgbClr val="7F694C"/>
                </a:solidFill>
                <a:latin typeface="Lato"/>
              </a:rPr>
              <a:t> </a:t>
            </a:r>
            <a:r>
              <a:rPr lang="en-US" b="1" dirty="0" err="1">
                <a:solidFill>
                  <a:srgbClr val="7F694C"/>
                </a:solidFill>
                <a:latin typeface="Lato"/>
              </a:rPr>
              <a:t>tanam</a:t>
            </a:r>
            <a:r>
              <a:rPr lang="en-US" b="1" dirty="0">
                <a:solidFill>
                  <a:srgbClr val="7F694C"/>
                </a:solidFill>
                <a:latin typeface="Lato"/>
              </a:rPr>
              <a:t> </a:t>
            </a:r>
            <a:r>
              <a:rPr lang="en-US" b="1" dirty="0" err="1">
                <a:solidFill>
                  <a:srgbClr val="7F694C"/>
                </a:solidFill>
                <a:latin typeface="Lato"/>
              </a:rPr>
              <a:t>paksa</a:t>
            </a:r>
            <a:r>
              <a:rPr lang="en-US" b="1" dirty="0">
                <a:solidFill>
                  <a:srgbClr val="7F694C"/>
                </a:solidFill>
                <a:latin typeface="Lato"/>
              </a:rPr>
              <a:t>). </a:t>
            </a:r>
            <a:r>
              <a:rPr lang="en-US" b="1" dirty="0" err="1">
                <a:solidFill>
                  <a:srgbClr val="7F694C"/>
                </a:solidFill>
                <a:latin typeface="Lato"/>
              </a:rPr>
              <a:t>Dalam</a:t>
            </a:r>
            <a:r>
              <a:rPr lang="en-US" b="1" dirty="0">
                <a:solidFill>
                  <a:srgbClr val="7F694C"/>
                </a:solidFill>
                <a:latin typeface="Lato"/>
              </a:rPr>
              <a:t> </a:t>
            </a:r>
            <a:r>
              <a:rPr lang="en-US" b="1" dirty="0" err="1">
                <a:solidFill>
                  <a:srgbClr val="7F694C"/>
                </a:solidFill>
                <a:latin typeface="Lato"/>
              </a:rPr>
              <a:t>sistem</a:t>
            </a:r>
            <a:r>
              <a:rPr lang="en-US" b="1" dirty="0">
                <a:solidFill>
                  <a:srgbClr val="7F694C"/>
                </a:solidFill>
                <a:latin typeface="Lato"/>
              </a:rPr>
              <a:t> </a:t>
            </a:r>
            <a:r>
              <a:rPr lang="en-US" b="1" dirty="0" err="1">
                <a:solidFill>
                  <a:srgbClr val="7F694C"/>
                </a:solidFill>
                <a:latin typeface="Lato"/>
              </a:rPr>
              <a:t>tanam</a:t>
            </a:r>
            <a:r>
              <a:rPr lang="en-US" b="1" dirty="0">
                <a:solidFill>
                  <a:srgbClr val="7F694C"/>
                </a:solidFill>
                <a:latin typeface="Lato"/>
              </a:rPr>
              <a:t> </a:t>
            </a:r>
            <a:r>
              <a:rPr lang="en-US" b="1" dirty="0" err="1">
                <a:solidFill>
                  <a:srgbClr val="7F694C"/>
                </a:solidFill>
                <a:latin typeface="Lato"/>
              </a:rPr>
              <a:t>paksa</a:t>
            </a:r>
            <a:r>
              <a:rPr lang="en-US" b="1" dirty="0">
                <a:solidFill>
                  <a:srgbClr val="7F694C"/>
                </a:solidFill>
                <a:latin typeface="Lato"/>
              </a:rPr>
              <a:t>, </a:t>
            </a:r>
            <a:r>
              <a:rPr lang="en-US" b="1" dirty="0" err="1">
                <a:solidFill>
                  <a:srgbClr val="7F694C"/>
                </a:solidFill>
                <a:latin typeface="Lato"/>
              </a:rPr>
              <a:t>tiap</a:t>
            </a:r>
            <a:r>
              <a:rPr lang="en-US" b="1" dirty="0">
                <a:solidFill>
                  <a:srgbClr val="7F694C"/>
                </a:solidFill>
                <a:latin typeface="Lato"/>
              </a:rPr>
              <a:t> </a:t>
            </a:r>
            <a:r>
              <a:rPr lang="en-US" b="1" dirty="0" err="1">
                <a:solidFill>
                  <a:srgbClr val="7F694C"/>
                </a:solidFill>
                <a:latin typeface="Lato"/>
              </a:rPr>
              <a:t>desa</a:t>
            </a:r>
            <a:r>
              <a:rPr lang="en-US" b="1" dirty="0">
                <a:solidFill>
                  <a:srgbClr val="7F694C"/>
                </a:solidFill>
                <a:latin typeface="Lato"/>
              </a:rPr>
              <a:t> </a:t>
            </a:r>
            <a:r>
              <a:rPr lang="en-US" b="1" dirty="0" err="1">
                <a:solidFill>
                  <a:srgbClr val="7F694C"/>
                </a:solidFill>
                <a:latin typeface="Lato"/>
              </a:rPr>
              <a:t>wajib</a:t>
            </a:r>
            <a:r>
              <a:rPr lang="en-US" b="1" dirty="0">
                <a:solidFill>
                  <a:srgbClr val="7F694C"/>
                </a:solidFill>
                <a:latin typeface="Lato"/>
              </a:rPr>
              <a:t> </a:t>
            </a:r>
            <a:r>
              <a:rPr lang="en-US" b="1" dirty="0" err="1">
                <a:solidFill>
                  <a:srgbClr val="7F694C"/>
                </a:solidFill>
                <a:latin typeface="Lato"/>
              </a:rPr>
              <a:t>menyisihkan</a:t>
            </a:r>
            <a:r>
              <a:rPr lang="en-US" b="1" dirty="0">
                <a:solidFill>
                  <a:srgbClr val="7F694C"/>
                </a:solidFill>
                <a:latin typeface="Lato"/>
              </a:rPr>
              <a:t> </a:t>
            </a:r>
            <a:r>
              <a:rPr lang="en-US" b="1" dirty="0" err="1">
                <a:solidFill>
                  <a:srgbClr val="7F694C"/>
                </a:solidFill>
                <a:latin typeface="Lato"/>
              </a:rPr>
              <a:t>sebagian</a:t>
            </a:r>
            <a:r>
              <a:rPr lang="en-US" b="1" dirty="0">
                <a:solidFill>
                  <a:srgbClr val="7F694C"/>
                </a:solidFill>
                <a:latin typeface="Lato"/>
              </a:rPr>
              <a:t> </a:t>
            </a:r>
            <a:r>
              <a:rPr lang="en-US" b="1" dirty="0" err="1">
                <a:solidFill>
                  <a:srgbClr val="7F694C"/>
                </a:solidFill>
                <a:latin typeface="Lato"/>
              </a:rPr>
              <a:t>tanahnya</a:t>
            </a:r>
            <a:r>
              <a:rPr lang="en-US" b="1" dirty="0">
                <a:solidFill>
                  <a:srgbClr val="7F694C"/>
                </a:solidFill>
                <a:latin typeface="Lato"/>
              </a:rPr>
              <a:t> </a:t>
            </a:r>
            <a:r>
              <a:rPr lang="en-US" b="1" dirty="0" err="1">
                <a:solidFill>
                  <a:srgbClr val="7F694C"/>
                </a:solidFill>
                <a:latin typeface="Lato"/>
              </a:rPr>
              <a:t>untuk</a:t>
            </a:r>
            <a:r>
              <a:rPr lang="en-US" b="1" dirty="0">
                <a:solidFill>
                  <a:srgbClr val="7F694C"/>
                </a:solidFill>
                <a:latin typeface="Lato"/>
              </a:rPr>
              <a:t> </a:t>
            </a:r>
            <a:r>
              <a:rPr lang="en-US" b="1" dirty="0" err="1">
                <a:solidFill>
                  <a:srgbClr val="7F694C"/>
                </a:solidFill>
                <a:latin typeface="Lato"/>
              </a:rPr>
              <a:t>ditanami</a:t>
            </a:r>
            <a:r>
              <a:rPr lang="en-US" b="1" dirty="0">
                <a:solidFill>
                  <a:srgbClr val="7F694C"/>
                </a:solidFill>
                <a:latin typeface="Lato"/>
              </a:rPr>
              <a:t> </a:t>
            </a:r>
            <a:r>
              <a:rPr lang="en-US" b="1" dirty="0" err="1">
                <a:solidFill>
                  <a:srgbClr val="7F694C"/>
                </a:solidFill>
                <a:latin typeface="Lato"/>
              </a:rPr>
              <a:t>komoditi</a:t>
            </a:r>
            <a:r>
              <a:rPr lang="en-US" b="1" dirty="0">
                <a:solidFill>
                  <a:srgbClr val="7F694C"/>
                </a:solidFill>
                <a:latin typeface="Lato"/>
              </a:rPr>
              <a:t> </a:t>
            </a:r>
            <a:r>
              <a:rPr lang="en-US" b="1" dirty="0" err="1">
                <a:solidFill>
                  <a:srgbClr val="7F694C"/>
                </a:solidFill>
                <a:latin typeface="Lato"/>
              </a:rPr>
              <a:t>ekspor</a:t>
            </a:r>
            <a:r>
              <a:rPr lang="en-US" b="1" dirty="0">
                <a:solidFill>
                  <a:srgbClr val="7F694C"/>
                </a:solidFill>
                <a:latin typeface="Lato"/>
              </a:rPr>
              <a:t> </a:t>
            </a:r>
            <a:r>
              <a:rPr lang="en-US" b="1" dirty="0" err="1">
                <a:solidFill>
                  <a:srgbClr val="7F694C"/>
                </a:solidFill>
                <a:latin typeface="Lato"/>
              </a:rPr>
              <a:t>seperti</a:t>
            </a:r>
            <a:r>
              <a:rPr lang="en-US" b="1" dirty="0">
                <a:solidFill>
                  <a:srgbClr val="7F694C"/>
                </a:solidFill>
                <a:latin typeface="Lato"/>
              </a:rPr>
              <a:t> </a:t>
            </a:r>
            <a:r>
              <a:rPr lang="en-US" b="1" dirty="0" err="1">
                <a:solidFill>
                  <a:srgbClr val="7F694C"/>
                </a:solidFill>
                <a:latin typeface="Lato"/>
              </a:rPr>
              <a:t>tebu</a:t>
            </a:r>
            <a:r>
              <a:rPr lang="en-US" b="1" dirty="0">
                <a:solidFill>
                  <a:srgbClr val="7F694C"/>
                </a:solidFill>
                <a:latin typeface="Lato"/>
              </a:rPr>
              <a:t>, kopi, </a:t>
            </a:r>
            <a:r>
              <a:rPr lang="en-US" b="1" dirty="0" err="1">
                <a:solidFill>
                  <a:srgbClr val="7F694C"/>
                </a:solidFill>
                <a:latin typeface="Lato"/>
              </a:rPr>
              <a:t>nila</a:t>
            </a:r>
            <a:r>
              <a:rPr lang="en-US" b="1" dirty="0">
                <a:solidFill>
                  <a:srgbClr val="7F694C"/>
                </a:solidFill>
                <a:latin typeface="Lato"/>
              </a:rPr>
              <a:t> </a:t>
            </a:r>
            <a:r>
              <a:rPr lang="en-US" b="1" dirty="0" err="1">
                <a:solidFill>
                  <a:srgbClr val="7F694C"/>
                </a:solidFill>
                <a:latin typeface="Lato"/>
              </a:rPr>
              <a:t>dll</a:t>
            </a:r>
            <a:r>
              <a:rPr lang="en-US" b="1" dirty="0">
                <a:solidFill>
                  <a:srgbClr val="7F694C"/>
                </a:solidFill>
                <a:latin typeface="Lato"/>
              </a:rPr>
              <a:t>. Hasil </a:t>
            </a:r>
            <a:r>
              <a:rPr lang="en-US" b="1" dirty="0" err="1">
                <a:solidFill>
                  <a:srgbClr val="7F694C"/>
                </a:solidFill>
                <a:latin typeface="Lato"/>
              </a:rPr>
              <a:t>tanam</a:t>
            </a:r>
            <a:r>
              <a:rPr lang="en-US" b="1" dirty="0">
                <a:solidFill>
                  <a:srgbClr val="7F694C"/>
                </a:solidFill>
                <a:latin typeface="Lato"/>
              </a:rPr>
              <a:t> </a:t>
            </a:r>
            <a:r>
              <a:rPr lang="en-US" b="1" dirty="0" err="1">
                <a:solidFill>
                  <a:srgbClr val="7F694C"/>
                </a:solidFill>
                <a:latin typeface="Lato"/>
              </a:rPr>
              <a:t>paksa</a:t>
            </a:r>
            <a:r>
              <a:rPr lang="en-US" b="1" dirty="0">
                <a:solidFill>
                  <a:srgbClr val="7F694C"/>
                </a:solidFill>
                <a:latin typeface="Lato"/>
              </a:rPr>
              <a:t> </a:t>
            </a:r>
            <a:r>
              <a:rPr lang="en-US" b="1" dirty="0" err="1">
                <a:solidFill>
                  <a:srgbClr val="7F694C"/>
                </a:solidFill>
                <a:latin typeface="Lato"/>
              </a:rPr>
              <a:t>ini</a:t>
            </a:r>
            <a:r>
              <a:rPr lang="en-US" b="1" dirty="0">
                <a:solidFill>
                  <a:srgbClr val="7F694C"/>
                </a:solidFill>
                <a:latin typeface="Lato"/>
              </a:rPr>
              <a:t> </a:t>
            </a:r>
            <a:r>
              <a:rPr lang="en-US" b="1" dirty="0" err="1">
                <a:solidFill>
                  <a:srgbClr val="7F694C"/>
                </a:solidFill>
                <a:latin typeface="Lato"/>
              </a:rPr>
              <a:t>harus</a:t>
            </a:r>
            <a:r>
              <a:rPr lang="en-US" b="1" dirty="0">
                <a:solidFill>
                  <a:srgbClr val="7F694C"/>
                </a:solidFill>
                <a:latin typeface="Lato"/>
              </a:rPr>
              <a:t> </a:t>
            </a:r>
            <a:r>
              <a:rPr lang="en-US" b="1" dirty="0" err="1">
                <a:solidFill>
                  <a:srgbClr val="7F694C"/>
                </a:solidFill>
                <a:latin typeface="Lato"/>
              </a:rPr>
              <a:t>dijual</a:t>
            </a:r>
            <a:r>
              <a:rPr lang="en-US" b="1" dirty="0">
                <a:solidFill>
                  <a:srgbClr val="7F694C"/>
                </a:solidFill>
                <a:latin typeface="Lato"/>
              </a:rPr>
              <a:t> </a:t>
            </a:r>
            <a:r>
              <a:rPr lang="en-US" b="1" dirty="0" err="1">
                <a:solidFill>
                  <a:srgbClr val="7F694C"/>
                </a:solidFill>
                <a:latin typeface="Lato"/>
              </a:rPr>
              <a:t>kepada</a:t>
            </a:r>
            <a:r>
              <a:rPr lang="en-US" b="1" dirty="0">
                <a:solidFill>
                  <a:srgbClr val="7F694C"/>
                </a:solidFill>
                <a:latin typeface="Lato"/>
              </a:rPr>
              <a:t> </a:t>
            </a:r>
            <a:r>
              <a:rPr lang="en-US" b="1" dirty="0" err="1">
                <a:solidFill>
                  <a:srgbClr val="7F694C"/>
                </a:solidFill>
                <a:latin typeface="Lato"/>
              </a:rPr>
              <a:t>pemerintah</a:t>
            </a:r>
            <a:r>
              <a:rPr lang="en-US" b="1" dirty="0">
                <a:solidFill>
                  <a:srgbClr val="7F694C"/>
                </a:solidFill>
                <a:latin typeface="Lato"/>
              </a:rPr>
              <a:t> </a:t>
            </a:r>
            <a:r>
              <a:rPr lang="en-US" b="1" dirty="0" err="1">
                <a:solidFill>
                  <a:srgbClr val="7F694C"/>
                </a:solidFill>
                <a:latin typeface="Lato"/>
              </a:rPr>
              <a:t>kolonial</a:t>
            </a:r>
            <a:r>
              <a:rPr lang="en-US" b="1" dirty="0">
                <a:solidFill>
                  <a:srgbClr val="7F694C"/>
                </a:solidFill>
                <a:latin typeface="Lato"/>
              </a:rPr>
              <a:t> </a:t>
            </a:r>
            <a:r>
              <a:rPr lang="en-US" b="1" dirty="0" err="1">
                <a:solidFill>
                  <a:srgbClr val="7F694C"/>
                </a:solidFill>
                <a:latin typeface="Lato"/>
              </a:rPr>
              <a:t>dengan</a:t>
            </a:r>
            <a:r>
              <a:rPr lang="en-US" b="1" dirty="0">
                <a:solidFill>
                  <a:srgbClr val="7F694C"/>
                </a:solidFill>
                <a:latin typeface="Lato"/>
              </a:rPr>
              <a:t> </a:t>
            </a:r>
            <a:r>
              <a:rPr lang="en-US" b="1" dirty="0" err="1">
                <a:solidFill>
                  <a:srgbClr val="7F694C"/>
                </a:solidFill>
                <a:latin typeface="Lato"/>
              </a:rPr>
              <a:t>harga</a:t>
            </a:r>
            <a:r>
              <a:rPr lang="en-US" b="1" dirty="0">
                <a:solidFill>
                  <a:srgbClr val="7F694C"/>
                </a:solidFill>
                <a:latin typeface="Lato"/>
              </a:rPr>
              <a:t> yang </a:t>
            </a:r>
            <a:r>
              <a:rPr lang="en-US" b="1" dirty="0" err="1">
                <a:solidFill>
                  <a:srgbClr val="7F694C"/>
                </a:solidFill>
                <a:latin typeface="Lato"/>
              </a:rPr>
              <a:t>telah</a:t>
            </a:r>
            <a:r>
              <a:rPr lang="en-US" b="1" dirty="0">
                <a:solidFill>
                  <a:srgbClr val="7F694C"/>
                </a:solidFill>
                <a:latin typeface="Lato"/>
              </a:rPr>
              <a:t> </a:t>
            </a:r>
            <a:r>
              <a:rPr lang="en-US" b="1" dirty="0" err="1">
                <a:solidFill>
                  <a:srgbClr val="7F694C"/>
                </a:solidFill>
                <a:latin typeface="Lato"/>
              </a:rPr>
              <a:t>ditetapkan</a:t>
            </a:r>
            <a:r>
              <a:rPr lang="en-US" dirty="0">
                <a:latin typeface="Lato"/>
              </a:rPr>
              <a:t>.</a:t>
            </a:r>
            <a:endParaRPr lang="en-US" sz="1600" b="1" dirty="0">
              <a:solidFill>
                <a:srgbClr val="7F694C"/>
              </a:solidFill>
              <a:latin typeface="Lat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nodePh="1">
                                  <p:stCondLst>
                                    <p:cond delay="0"/>
                                  </p:stCondLst>
                                  <p:endCondLst>
                                    <p:cond evt="begin" delay="0">
                                      <p:tn val="8"/>
                                    </p:cond>
                                  </p:endCondLst>
                                  <p:childTnLst>
                                    <p:set>
                                      <p:cBhvr>
                                        <p:cTn id="9" dur="1" fill="hold">
                                          <p:stCondLst>
                                            <p:cond delay="0"/>
                                          </p:stCondLst>
                                        </p:cTn>
                                        <p:tgtEl>
                                          <p:spTgt spid="921"/>
                                        </p:tgtEl>
                                        <p:attrNameLst>
                                          <p:attrName>style.visibility</p:attrName>
                                        </p:attrNameLst>
                                      </p:cBhvr>
                                      <p:to>
                                        <p:strVal val="visible"/>
                                      </p:to>
                                    </p:set>
                                    <p:animEffect transition="in" filter="fade">
                                      <p:cBhvr>
                                        <p:cTn id="10" dur="500"/>
                                        <p:tgtEl>
                                          <p:spTgt spid="921"/>
                                        </p:tgtEl>
                                      </p:cBhvr>
                                    </p:animEffect>
                                  </p:childTnLst>
                                </p:cTn>
                              </p:par>
                              <p:par>
                                <p:cTn id="11" presetID="10"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1" grpId="0"/>
      <p:bldP spid="12"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573"/>
        <p:cNvGrpSpPr/>
        <p:nvPr/>
      </p:nvGrpSpPr>
      <p:grpSpPr>
        <a:xfrm>
          <a:off x="0" y="0"/>
          <a:ext cx="0" cy="0"/>
          <a:chOff x="0" y="0"/>
          <a:chExt cx="0" cy="0"/>
        </a:xfrm>
      </p:grpSpPr>
      <p:grpSp>
        <p:nvGrpSpPr>
          <p:cNvPr id="583" name="Google Shape;583;p46"/>
          <p:cNvGrpSpPr/>
          <p:nvPr/>
        </p:nvGrpSpPr>
        <p:grpSpPr>
          <a:xfrm>
            <a:off x="303668" y="1219837"/>
            <a:ext cx="3120368" cy="3624751"/>
            <a:chOff x="9144000" y="840363"/>
            <a:chExt cx="1618700" cy="1880350"/>
          </a:xfrm>
        </p:grpSpPr>
        <p:sp>
          <p:nvSpPr>
            <p:cNvPr id="584" name="Google Shape;584;p46"/>
            <p:cNvSpPr/>
            <p:nvPr/>
          </p:nvSpPr>
          <p:spPr>
            <a:xfrm>
              <a:off x="10502475" y="1331363"/>
              <a:ext cx="88425" cy="92575"/>
            </a:xfrm>
            <a:custGeom>
              <a:avLst/>
              <a:gdLst/>
              <a:ahLst/>
              <a:cxnLst/>
              <a:rect l="l" t="t" r="r" b="b"/>
              <a:pathLst>
                <a:path w="3537" h="3703" extrusionOk="0">
                  <a:moveTo>
                    <a:pt x="1435" y="0"/>
                  </a:moveTo>
                  <a:cubicBezTo>
                    <a:pt x="1368" y="901"/>
                    <a:pt x="935" y="1501"/>
                    <a:pt x="1" y="1668"/>
                  </a:cubicBezTo>
                  <a:cubicBezTo>
                    <a:pt x="34" y="1768"/>
                    <a:pt x="67" y="1868"/>
                    <a:pt x="67" y="2002"/>
                  </a:cubicBezTo>
                  <a:cubicBezTo>
                    <a:pt x="701" y="2068"/>
                    <a:pt x="1068" y="2469"/>
                    <a:pt x="1235" y="3036"/>
                  </a:cubicBezTo>
                  <a:lnTo>
                    <a:pt x="1235" y="3069"/>
                  </a:lnTo>
                  <a:cubicBezTo>
                    <a:pt x="1268" y="3136"/>
                    <a:pt x="1335" y="3236"/>
                    <a:pt x="1368" y="3336"/>
                  </a:cubicBezTo>
                  <a:cubicBezTo>
                    <a:pt x="1402" y="3469"/>
                    <a:pt x="1402" y="3569"/>
                    <a:pt x="1435" y="3703"/>
                  </a:cubicBezTo>
                  <a:cubicBezTo>
                    <a:pt x="2069" y="3136"/>
                    <a:pt x="2269" y="2135"/>
                    <a:pt x="3537" y="1802"/>
                  </a:cubicBezTo>
                  <a:cubicBezTo>
                    <a:pt x="2236" y="1535"/>
                    <a:pt x="2102" y="501"/>
                    <a:pt x="1435" y="34"/>
                  </a:cubicBezTo>
                  <a:lnTo>
                    <a:pt x="1435" y="0"/>
                  </a:lnTo>
                  <a:close/>
                </a:path>
              </a:pathLst>
            </a:custGeom>
            <a:solidFill>
              <a:srgbClr val="ECEC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46"/>
            <p:cNvSpPr/>
            <p:nvPr/>
          </p:nvSpPr>
          <p:spPr>
            <a:xfrm>
              <a:off x="9305800" y="1579038"/>
              <a:ext cx="944025" cy="894825"/>
            </a:xfrm>
            <a:custGeom>
              <a:avLst/>
              <a:gdLst/>
              <a:ahLst/>
              <a:cxnLst/>
              <a:rect l="l" t="t" r="r" b="b"/>
              <a:pathLst>
                <a:path w="37761" h="35793" extrusionOk="0">
                  <a:moveTo>
                    <a:pt x="12303" y="1"/>
                  </a:moveTo>
                  <a:cubicBezTo>
                    <a:pt x="11948" y="1"/>
                    <a:pt x="11639" y="246"/>
                    <a:pt x="11275" y="667"/>
                  </a:cubicBezTo>
                  <a:cubicBezTo>
                    <a:pt x="9173" y="3169"/>
                    <a:pt x="7005" y="5638"/>
                    <a:pt x="4904" y="8139"/>
                  </a:cubicBezTo>
                  <a:cubicBezTo>
                    <a:pt x="3236" y="10074"/>
                    <a:pt x="1401" y="11809"/>
                    <a:pt x="0" y="13944"/>
                  </a:cubicBezTo>
                  <a:cubicBezTo>
                    <a:pt x="400" y="14978"/>
                    <a:pt x="1334" y="15545"/>
                    <a:pt x="2102" y="16212"/>
                  </a:cubicBezTo>
                  <a:cubicBezTo>
                    <a:pt x="9507" y="22383"/>
                    <a:pt x="16846" y="28688"/>
                    <a:pt x="24251" y="34859"/>
                  </a:cubicBezTo>
                  <a:cubicBezTo>
                    <a:pt x="24718" y="35125"/>
                    <a:pt x="24985" y="35659"/>
                    <a:pt x="25518" y="35793"/>
                  </a:cubicBezTo>
                  <a:cubicBezTo>
                    <a:pt x="26085" y="35726"/>
                    <a:pt x="26352" y="35292"/>
                    <a:pt x="26686" y="34925"/>
                  </a:cubicBezTo>
                  <a:cubicBezTo>
                    <a:pt x="29354" y="31957"/>
                    <a:pt x="31956" y="28888"/>
                    <a:pt x="34558" y="25852"/>
                  </a:cubicBezTo>
                  <a:cubicBezTo>
                    <a:pt x="35626" y="24618"/>
                    <a:pt x="36960" y="23584"/>
                    <a:pt x="37527" y="21983"/>
                  </a:cubicBezTo>
                  <a:cubicBezTo>
                    <a:pt x="37760" y="21382"/>
                    <a:pt x="37527" y="20982"/>
                    <a:pt x="37060" y="20582"/>
                  </a:cubicBezTo>
                  <a:cubicBezTo>
                    <a:pt x="29088" y="13877"/>
                    <a:pt x="21149" y="7139"/>
                    <a:pt x="13210" y="434"/>
                  </a:cubicBezTo>
                  <a:cubicBezTo>
                    <a:pt x="12854" y="136"/>
                    <a:pt x="12566" y="1"/>
                    <a:pt x="123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6" name="Google Shape;586;p46"/>
            <p:cNvSpPr/>
            <p:nvPr/>
          </p:nvSpPr>
          <p:spPr>
            <a:xfrm>
              <a:off x="9144000" y="1927613"/>
              <a:ext cx="782250" cy="735550"/>
            </a:xfrm>
            <a:custGeom>
              <a:avLst/>
              <a:gdLst/>
              <a:ahLst/>
              <a:cxnLst/>
              <a:rect l="l" t="t" r="r" b="b"/>
              <a:pathLst>
                <a:path w="31290" h="29422" extrusionOk="0">
                  <a:moveTo>
                    <a:pt x="6472" y="1"/>
                  </a:moveTo>
                  <a:cubicBezTo>
                    <a:pt x="6239" y="201"/>
                    <a:pt x="5938" y="368"/>
                    <a:pt x="5738" y="601"/>
                  </a:cubicBezTo>
                  <a:cubicBezTo>
                    <a:pt x="4337" y="2202"/>
                    <a:pt x="3070" y="3903"/>
                    <a:pt x="1602" y="5404"/>
                  </a:cubicBezTo>
                  <a:cubicBezTo>
                    <a:pt x="1" y="7072"/>
                    <a:pt x="134" y="8140"/>
                    <a:pt x="1836" y="9674"/>
                  </a:cubicBezTo>
                  <a:cubicBezTo>
                    <a:pt x="2903" y="10608"/>
                    <a:pt x="4004" y="11476"/>
                    <a:pt x="5071" y="12376"/>
                  </a:cubicBezTo>
                  <a:cubicBezTo>
                    <a:pt x="7573" y="14478"/>
                    <a:pt x="10108" y="16546"/>
                    <a:pt x="12543" y="18681"/>
                  </a:cubicBezTo>
                  <a:cubicBezTo>
                    <a:pt x="14378" y="20315"/>
                    <a:pt x="16346" y="21816"/>
                    <a:pt x="18181" y="23384"/>
                  </a:cubicBezTo>
                  <a:cubicBezTo>
                    <a:pt x="20582" y="25452"/>
                    <a:pt x="22884" y="27587"/>
                    <a:pt x="25486" y="29422"/>
                  </a:cubicBezTo>
                  <a:cubicBezTo>
                    <a:pt x="25853" y="27520"/>
                    <a:pt x="27020" y="26086"/>
                    <a:pt x="28354" y="24785"/>
                  </a:cubicBezTo>
                  <a:cubicBezTo>
                    <a:pt x="29255" y="23918"/>
                    <a:pt x="29922" y="22884"/>
                    <a:pt x="30689" y="21916"/>
                  </a:cubicBezTo>
                  <a:cubicBezTo>
                    <a:pt x="30990" y="21583"/>
                    <a:pt x="31290" y="21216"/>
                    <a:pt x="30990" y="20715"/>
                  </a:cubicBezTo>
                  <a:cubicBezTo>
                    <a:pt x="26153" y="16579"/>
                    <a:pt x="21316" y="12476"/>
                    <a:pt x="16479" y="8373"/>
                  </a:cubicBezTo>
                  <a:cubicBezTo>
                    <a:pt x="13144" y="5571"/>
                    <a:pt x="9808" y="2803"/>
                    <a:pt x="64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46"/>
            <p:cNvSpPr/>
            <p:nvPr/>
          </p:nvSpPr>
          <p:spPr>
            <a:xfrm>
              <a:off x="9793650" y="2128588"/>
              <a:ext cx="527050" cy="569400"/>
            </a:xfrm>
            <a:custGeom>
              <a:avLst/>
              <a:gdLst/>
              <a:ahLst/>
              <a:cxnLst/>
              <a:rect l="l" t="t" r="r" b="b"/>
              <a:pathLst>
                <a:path w="21082" h="22776" extrusionOk="0">
                  <a:moveTo>
                    <a:pt x="18013" y="1"/>
                  </a:moveTo>
                  <a:cubicBezTo>
                    <a:pt x="17713" y="268"/>
                    <a:pt x="17413" y="534"/>
                    <a:pt x="17146" y="835"/>
                  </a:cubicBezTo>
                  <a:cubicBezTo>
                    <a:pt x="13410" y="5104"/>
                    <a:pt x="9707" y="9407"/>
                    <a:pt x="6004" y="13677"/>
                  </a:cubicBezTo>
                  <a:cubicBezTo>
                    <a:pt x="5979" y="13675"/>
                    <a:pt x="5953" y="13674"/>
                    <a:pt x="5928" y="13674"/>
                  </a:cubicBezTo>
                  <a:cubicBezTo>
                    <a:pt x="5566" y="13674"/>
                    <a:pt x="5289" y="13894"/>
                    <a:pt x="5070" y="14144"/>
                  </a:cubicBezTo>
                  <a:cubicBezTo>
                    <a:pt x="3669" y="15745"/>
                    <a:pt x="2202" y="17313"/>
                    <a:pt x="867" y="18981"/>
                  </a:cubicBezTo>
                  <a:cubicBezTo>
                    <a:pt x="0" y="20082"/>
                    <a:pt x="134" y="21082"/>
                    <a:pt x="1201" y="22083"/>
                  </a:cubicBezTo>
                  <a:cubicBezTo>
                    <a:pt x="1725" y="22542"/>
                    <a:pt x="2226" y="22776"/>
                    <a:pt x="2730" y="22776"/>
                  </a:cubicBezTo>
                  <a:cubicBezTo>
                    <a:pt x="3251" y="22776"/>
                    <a:pt x="3777" y="22525"/>
                    <a:pt x="4337" y="22016"/>
                  </a:cubicBezTo>
                  <a:cubicBezTo>
                    <a:pt x="4670" y="21716"/>
                    <a:pt x="4970" y="21383"/>
                    <a:pt x="5170" y="20949"/>
                  </a:cubicBezTo>
                  <a:cubicBezTo>
                    <a:pt x="5271" y="20682"/>
                    <a:pt x="5237" y="20382"/>
                    <a:pt x="5037" y="20182"/>
                  </a:cubicBezTo>
                  <a:cubicBezTo>
                    <a:pt x="4337" y="19481"/>
                    <a:pt x="4670" y="18948"/>
                    <a:pt x="5170" y="18314"/>
                  </a:cubicBezTo>
                  <a:cubicBezTo>
                    <a:pt x="5492" y="17912"/>
                    <a:pt x="5813" y="17704"/>
                    <a:pt x="6171" y="17704"/>
                  </a:cubicBezTo>
                  <a:cubicBezTo>
                    <a:pt x="6408" y="17704"/>
                    <a:pt x="6660" y="17795"/>
                    <a:pt x="6938" y="17980"/>
                  </a:cubicBezTo>
                  <a:cubicBezTo>
                    <a:pt x="7030" y="18035"/>
                    <a:pt x="7152" y="18060"/>
                    <a:pt x="7277" y="18060"/>
                  </a:cubicBezTo>
                  <a:cubicBezTo>
                    <a:pt x="7379" y="18060"/>
                    <a:pt x="7482" y="18044"/>
                    <a:pt x="7572" y="18014"/>
                  </a:cubicBezTo>
                  <a:cubicBezTo>
                    <a:pt x="8339" y="17580"/>
                    <a:pt x="8773" y="16779"/>
                    <a:pt x="9407" y="16246"/>
                  </a:cubicBezTo>
                  <a:cubicBezTo>
                    <a:pt x="12976" y="12109"/>
                    <a:pt x="16545" y="8006"/>
                    <a:pt x="20148" y="3870"/>
                  </a:cubicBezTo>
                  <a:cubicBezTo>
                    <a:pt x="20481" y="3470"/>
                    <a:pt x="21082" y="3103"/>
                    <a:pt x="20782" y="2369"/>
                  </a:cubicBezTo>
                  <a:cubicBezTo>
                    <a:pt x="19848" y="1568"/>
                    <a:pt x="18914" y="801"/>
                    <a:pt x="18013" y="1"/>
                  </a:cubicBezTo>
                  <a:close/>
                </a:path>
              </a:pathLst>
            </a:custGeom>
            <a:solidFill>
              <a:srgbClr val="F7F7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46"/>
            <p:cNvSpPr/>
            <p:nvPr/>
          </p:nvSpPr>
          <p:spPr>
            <a:xfrm>
              <a:off x="10021300" y="2182338"/>
              <a:ext cx="324425" cy="364100"/>
            </a:xfrm>
            <a:custGeom>
              <a:avLst/>
              <a:gdLst/>
              <a:ahLst/>
              <a:cxnLst/>
              <a:rect l="l" t="t" r="r" b="b"/>
              <a:pathLst>
                <a:path w="12977" h="14564" extrusionOk="0">
                  <a:moveTo>
                    <a:pt x="12340" y="1"/>
                  </a:moveTo>
                  <a:cubicBezTo>
                    <a:pt x="12125" y="1"/>
                    <a:pt x="11895" y="139"/>
                    <a:pt x="11676" y="219"/>
                  </a:cubicBezTo>
                  <a:cubicBezTo>
                    <a:pt x="11008" y="1020"/>
                    <a:pt x="10375" y="1854"/>
                    <a:pt x="9708" y="2654"/>
                  </a:cubicBezTo>
                  <a:cubicBezTo>
                    <a:pt x="6472" y="6390"/>
                    <a:pt x="3236" y="10126"/>
                    <a:pt x="1" y="13896"/>
                  </a:cubicBezTo>
                  <a:cubicBezTo>
                    <a:pt x="56" y="14309"/>
                    <a:pt x="225" y="14563"/>
                    <a:pt x="584" y="14563"/>
                  </a:cubicBezTo>
                  <a:cubicBezTo>
                    <a:pt x="659" y="14563"/>
                    <a:pt x="742" y="14552"/>
                    <a:pt x="835" y="14529"/>
                  </a:cubicBezTo>
                  <a:cubicBezTo>
                    <a:pt x="4671" y="10126"/>
                    <a:pt x="8507" y="5723"/>
                    <a:pt x="12343" y="1320"/>
                  </a:cubicBezTo>
                  <a:cubicBezTo>
                    <a:pt x="12610" y="1020"/>
                    <a:pt x="12977" y="686"/>
                    <a:pt x="12743" y="252"/>
                  </a:cubicBezTo>
                  <a:cubicBezTo>
                    <a:pt x="12622" y="64"/>
                    <a:pt x="12485" y="1"/>
                    <a:pt x="1234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46"/>
            <p:cNvSpPr/>
            <p:nvPr/>
          </p:nvSpPr>
          <p:spPr>
            <a:xfrm>
              <a:off x="9766950" y="2445488"/>
              <a:ext cx="176825" cy="275225"/>
            </a:xfrm>
            <a:custGeom>
              <a:avLst/>
              <a:gdLst/>
              <a:ahLst/>
              <a:cxnLst/>
              <a:rect l="l" t="t" r="r" b="b"/>
              <a:pathLst>
                <a:path w="7073" h="11009" extrusionOk="0">
                  <a:moveTo>
                    <a:pt x="6072" y="0"/>
                  </a:moveTo>
                  <a:cubicBezTo>
                    <a:pt x="4938" y="1768"/>
                    <a:pt x="3537" y="3370"/>
                    <a:pt x="2102" y="4937"/>
                  </a:cubicBezTo>
                  <a:cubicBezTo>
                    <a:pt x="1135" y="5971"/>
                    <a:pt x="1" y="7039"/>
                    <a:pt x="568" y="8707"/>
                  </a:cubicBezTo>
                  <a:cubicBezTo>
                    <a:pt x="1035" y="9174"/>
                    <a:pt x="1535" y="9674"/>
                    <a:pt x="2035" y="10108"/>
                  </a:cubicBezTo>
                  <a:cubicBezTo>
                    <a:pt x="2701" y="10709"/>
                    <a:pt x="3320" y="11009"/>
                    <a:pt x="3925" y="11009"/>
                  </a:cubicBezTo>
                  <a:cubicBezTo>
                    <a:pt x="4564" y="11009"/>
                    <a:pt x="5188" y="10675"/>
                    <a:pt x="5838" y="10008"/>
                  </a:cubicBezTo>
                  <a:cubicBezTo>
                    <a:pt x="6272" y="9607"/>
                    <a:pt x="6605" y="9107"/>
                    <a:pt x="6972" y="8673"/>
                  </a:cubicBezTo>
                  <a:cubicBezTo>
                    <a:pt x="7030" y="8124"/>
                    <a:pt x="6763" y="7926"/>
                    <a:pt x="6343" y="7926"/>
                  </a:cubicBezTo>
                  <a:cubicBezTo>
                    <a:pt x="6278" y="7926"/>
                    <a:pt x="6210" y="7931"/>
                    <a:pt x="6138" y="7939"/>
                  </a:cubicBezTo>
                  <a:cubicBezTo>
                    <a:pt x="5805" y="8306"/>
                    <a:pt x="5438" y="8673"/>
                    <a:pt x="5138" y="9040"/>
                  </a:cubicBezTo>
                  <a:cubicBezTo>
                    <a:pt x="4721" y="9557"/>
                    <a:pt x="4312" y="9791"/>
                    <a:pt x="3895" y="9791"/>
                  </a:cubicBezTo>
                  <a:cubicBezTo>
                    <a:pt x="3478" y="9791"/>
                    <a:pt x="3053" y="9557"/>
                    <a:pt x="2603" y="9140"/>
                  </a:cubicBezTo>
                  <a:cubicBezTo>
                    <a:pt x="1468" y="8106"/>
                    <a:pt x="1368" y="7639"/>
                    <a:pt x="2269" y="6538"/>
                  </a:cubicBezTo>
                  <a:cubicBezTo>
                    <a:pt x="3870" y="4704"/>
                    <a:pt x="5471" y="2836"/>
                    <a:pt x="7072" y="1001"/>
                  </a:cubicBezTo>
                  <a:cubicBezTo>
                    <a:pt x="6839" y="534"/>
                    <a:pt x="6539" y="201"/>
                    <a:pt x="6072" y="0"/>
                  </a:cubicBezTo>
                  <a:close/>
                </a:path>
              </a:pathLst>
            </a:custGeom>
            <a:solidFill>
              <a:srgbClr val="6657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46"/>
            <p:cNvSpPr/>
            <p:nvPr/>
          </p:nvSpPr>
          <p:spPr>
            <a:xfrm>
              <a:off x="9887050" y="2557163"/>
              <a:ext cx="146775" cy="159375"/>
            </a:xfrm>
            <a:custGeom>
              <a:avLst/>
              <a:gdLst/>
              <a:ahLst/>
              <a:cxnLst/>
              <a:rect l="l" t="t" r="r" b="b"/>
              <a:pathLst>
                <a:path w="5871" h="6375" extrusionOk="0">
                  <a:moveTo>
                    <a:pt x="2341" y="1"/>
                  </a:moveTo>
                  <a:cubicBezTo>
                    <a:pt x="1807" y="1"/>
                    <a:pt x="1333" y="401"/>
                    <a:pt x="901" y="1171"/>
                  </a:cubicBezTo>
                  <a:cubicBezTo>
                    <a:pt x="834" y="1304"/>
                    <a:pt x="734" y="1404"/>
                    <a:pt x="634" y="1471"/>
                  </a:cubicBezTo>
                  <a:cubicBezTo>
                    <a:pt x="0" y="2005"/>
                    <a:pt x="0" y="2472"/>
                    <a:pt x="767" y="2939"/>
                  </a:cubicBezTo>
                  <a:cubicBezTo>
                    <a:pt x="1001" y="3072"/>
                    <a:pt x="1134" y="3306"/>
                    <a:pt x="1334" y="3506"/>
                  </a:cubicBezTo>
                  <a:cubicBezTo>
                    <a:pt x="1668" y="3639"/>
                    <a:pt x="2002" y="3839"/>
                    <a:pt x="2168" y="4206"/>
                  </a:cubicBezTo>
                  <a:cubicBezTo>
                    <a:pt x="3136" y="4907"/>
                    <a:pt x="4103" y="5607"/>
                    <a:pt x="5170" y="6375"/>
                  </a:cubicBezTo>
                  <a:cubicBezTo>
                    <a:pt x="5271" y="5607"/>
                    <a:pt x="5337" y="5040"/>
                    <a:pt x="5437" y="4473"/>
                  </a:cubicBezTo>
                  <a:cubicBezTo>
                    <a:pt x="5604" y="3372"/>
                    <a:pt x="5871" y="2238"/>
                    <a:pt x="4637" y="1504"/>
                  </a:cubicBezTo>
                  <a:cubicBezTo>
                    <a:pt x="4603" y="904"/>
                    <a:pt x="4170" y="804"/>
                    <a:pt x="3703" y="737"/>
                  </a:cubicBezTo>
                  <a:cubicBezTo>
                    <a:pt x="3207" y="242"/>
                    <a:pt x="2756" y="1"/>
                    <a:pt x="2341" y="1"/>
                  </a:cubicBezTo>
                  <a:close/>
                </a:path>
              </a:pathLst>
            </a:custGeom>
            <a:solidFill>
              <a:srgbClr val="9B74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46"/>
            <p:cNvSpPr/>
            <p:nvPr/>
          </p:nvSpPr>
          <p:spPr>
            <a:xfrm>
              <a:off x="9979600" y="2529713"/>
              <a:ext cx="62575" cy="65075"/>
            </a:xfrm>
            <a:custGeom>
              <a:avLst/>
              <a:gdLst/>
              <a:ahLst/>
              <a:cxnLst/>
              <a:rect l="l" t="t" r="r" b="b"/>
              <a:pathLst>
                <a:path w="2503" h="2603" extrusionOk="0">
                  <a:moveTo>
                    <a:pt x="1669" y="1"/>
                  </a:moveTo>
                  <a:cubicBezTo>
                    <a:pt x="1135" y="601"/>
                    <a:pt x="568" y="1235"/>
                    <a:pt x="1" y="1835"/>
                  </a:cubicBezTo>
                  <a:cubicBezTo>
                    <a:pt x="334" y="2069"/>
                    <a:pt x="635" y="2336"/>
                    <a:pt x="935" y="2602"/>
                  </a:cubicBezTo>
                  <a:cubicBezTo>
                    <a:pt x="1468" y="1935"/>
                    <a:pt x="2002" y="1268"/>
                    <a:pt x="2503" y="634"/>
                  </a:cubicBezTo>
                  <a:cubicBezTo>
                    <a:pt x="2236" y="401"/>
                    <a:pt x="1969" y="201"/>
                    <a:pt x="1669" y="1"/>
                  </a:cubicBezTo>
                  <a:close/>
                </a:path>
              </a:pathLst>
            </a:custGeom>
            <a:solidFill>
              <a:srgbClr val="6657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46"/>
            <p:cNvSpPr/>
            <p:nvPr/>
          </p:nvSpPr>
          <p:spPr>
            <a:xfrm>
              <a:off x="10074675" y="840363"/>
              <a:ext cx="132625" cy="170800"/>
            </a:xfrm>
            <a:custGeom>
              <a:avLst/>
              <a:gdLst/>
              <a:ahLst/>
              <a:cxnLst/>
              <a:rect l="l" t="t" r="r" b="b"/>
              <a:pathLst>
                <a:path w="5305" h="6832" extrusionOk="0">
                  <a:moveTo>
                    <a:pt x="3384" y="0"/>
                  </a:moveTo>
                  <a:cubicBezTo>
                    <a:pt x="3062" y="0"/>
                    <a:pt x="2736" y="60"/>
                    <a:pt x="2402" y="226"/>
                  </a:cubicBezTo>
                  <a:cubicBezTo>
                    <a:pt x="1468" y="393"/>
                    <a:pt x="934" y="1094"/>
                    <a:pt x="768" y="1827"/>
                  </a:cubicBezTo>
                  <a:cubicBezTo>
                    <a:pt x="334" y="3462"/>
                    <a:pt x="0" y="5130"/>
                    <a:pt x="0" y="6831"/>
                  </a:cubicBezTo>
                  <a:cubicBezTo>
                    <a:pt x="634" y="6397"/>
                    <a:pt x="1268" y="5964"/>
                    <a:pt x="1602" y="5263"/>
                  </a:cubicBezTo>
                  <a:cubicBezTo>
                    <a:pt x="2132" y="5538"/>
                    <a:pt x="2674" y="5686"/>
                    <a:pt x="3228" y="5686"/>
                  </a:cubicBezTo>
                  <a:cubicBezTo>
                    <a:pt x="3614" y="5686"/>
                    <a:pt x="4006" y="5614"/>
                    <a:pt x="4404" y="5463"/>
                  </a:cubicBezTo>
                  <a:cubicBezTo>
                    <a:pt x="4704" y="3762"/>
                    <a:pt x="5004" y="2028"/>
                    <a:pt x="5304" y="326"/>
                  </a:cubicBezTo>
                  <a:cubicBezTo>
                    <a:pt x="4659" y="237"/>
                    <a:pt x="4029" y="0"/>
                    <a:pt x="33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46"/>
            <p:cNvSpPr/>
            <p:nvPr/>
          </p:nvSpPr>
          <p:spPr>
            <a:xfrm>
              <a:off x="9973775" y="1484813"/>
              <a:ext cx="129275" cy="162625"/>
            </a:xfrm>
            <a:custGeom>
              <a:avLst/>
              <a:gdLst/>
              <a:ahLst/>
              <a:cxnLst/>
              <a:rect l="l" t="t" r="r" b="b"/>
              <a:pathLst>
                <a:path w="5171" h="6505" extrusionOk="0">
                  <a:moveTo>
                    <a:pt x="3468" y="0"/>
                  </a:moveTo>
                  <a:cubicBezTo>
                    <a:pt x="3094" y="0"/>
                    <a:pt x="2717" y="62"/>
                    <a:pt x="2335" y="233"/>
                  </a:cubicBezTo>
                  <a:cubicBezTo>
                    <a:pt x="1568" y="400"/>
                    <a:pt x="1201" y="967"/>
                    <a:pt x="801" y="1568"/>
                  </a:cubicBezTo>
                  <a:cubicBezTo>
                    <a:pt x="334" y="3169"/>
                    <a:pt x="34" y="4803"/>
                    <a:pt x="0" y="6505"/>
                  </a:cubicBezTo>
                  <a:cubicBezTo>
                    <a:pt x="367" y="5704"/>
                    <a:pt x="1068" y="5304"/>
                    <a:pt x="1802" y="4937"/>
                  </a:cubicBezTo>
                  <a:cubicBezTo>
                    <a:pt x="2005" y="4892"/>
                    <a:pt x="2206" y="4874"/>
                    <a:pt x="2407" y="4874"/>
                  </a:cubicBezTo>
                  <a:cubicBezTo>
                    <a:pt x="3094" y="4874"/>
                    <a:pt x="3765" y="5085"/>
                    <a:pt x="4437" y="5137"/>
                  </a:cubicBezTo>
                  <a:cubicBezTo>
                    <a:pt x="4670" y="3502"/>
                    <a:pt x="4937" y="1868"/>
                    <a:pt x="5171" y="267"/>
                  </a:cubicBezTo>
                  <a:cubicBezTo>
                    <a:pt x="4605" y="146"/>
                    <a:pt x="4040" y="0"/>
                    <a:pt x="34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46"/>
            <p:cNvSpPr/>
            <p:nvPr/>
          </p:nvSpPr>
          <p:spPr>
            <a:xfrm>
              <a:off x="10051325" y="1009613"/>
              <a:ext cx="127625" cy="148300"/>
            </a:xfrm>
            <a:custGeom>
              <a:avLst/>
              <a:gdLst/>
              <a:ahLst/>
              <a:cxnLst/>
              <a:rect l="l" t="t" r="r" b="b"/>
              <a:pathLst>
                <a:path w="5105" h="5932" extrusionOk="0">
                  <a:moveTo>
                    <a:pt x="3296" y="0"/>
                  </a:moveTo>
                  <a:cubicBezTo>
                    <a:pt x="2965" y="0"/>
                    <a:pt x="2633" y="43"/>
                    <a:pt x="2302" y="161"/>
                  </a:cubicBezTo>
                  <a:cubicBezTo>
                    <a:pt x="1568" y="428"/>
                    <a:pt x="1068" y="895"/>
                    <a:pt x="701" y="1562"/>
                  </a:cubicBezTo>
                  <a:cubicBezTo>
                    <a:pt x="267" y="2996"/>
                    <a:pt x="34" y="4431"/>
                    <a:pt x="0" y="5932"/>
                  </a:cubicBezTo>
                  <a:cubicBezTo>
                    <a:pt x="401" y="5065"/>
                    <a:pt x="1101" y="4531"/>
                    <a:pt x="2035" y="4264"/>
                  </a:cubicBezTo>
                  <a:cubicBezTo>
                    <a:pt x="2162" y="4259"/>
                    <a:pt x="2289" y="4256"/>
                    <a:pt x="2415" y="4256"/>
                  </a:cubicBezTo>
                  <a:cubicBezTo>
                    <a:pt x="3088" y="4256"/>
                    <a:pt x="3758" y="4334"/>
                    <a:pt x="4404" y="4531"/>
                  </a:cubicBezTo>
                  <a:cubicBezTo>
                    <a:pt x="4637" y="3097"/>
                    <a:pt x="4871" y="1662"/>
                    <a:pt x="5104" y="228"/>
                  </a:cubicBezTo>
                  <a:cubicBezTo>
                    <a:pt x="4501" y="142"/>
                    <a:pt x="3899" y="0"/>
                    <a:pt x="32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46"/>
            <p:cNvSpPr/>
            <p:nvPr/>
          </p:nvSpPr>
          <p:spPr>
            <a:xfrm>
              <a:off x="10077175" y="848513"/>
              <a:ext cx="685525" cy="860050"/>
            </a:xfrm>
            <a:custGeom>
              <a:avLst/>
              <a:gdLst/>
              <a:ahLst/>
              <a:cxnLst/>
              <a:rect l="l" t="t" r="r" b="b"/>
              <a:pathLst>
                <a:path w="27421" h="34402" extrusionOk="0">
                  <a:moveTo>
                    <a:pt x="5204" y="0"/>
                  </a:moveTo>
                  <a:cubicBezTo>
                    <a:pt x="4837" y="234"/>
                    <a:pt x="4671" y="601"/>
                    <a:pt x="4604" y="1001"/>
                  </a:cubicBezTo>
                  <a:cubicBezTo>
                    <a:pt x="4404" y="2335"/>
                    <a:pt x="4103" y="3703"/>
                    <a:pt x="4003" y="5071"/>
                  </a:cubicBezTo>
                  <a:cubicBezTo>
                    <a:pt x="3870" y="5571"/>
                    <a:pt x="3803" y="6105"/>
                    <a:pt x="3770" y="6638"/>
                  </a:cubicBezTo>
                  <a:cubicBezTo>
                    <a:pt x="3436" y="8039"/>
                    <a:pt x="3236" y="9440"/>
                    <a:pt x="3103" y="10875"/>
                  </a:cubicBezTo>
                  <a:cubicBezTo>
                    <a:pt x="2602" y="12976"/>
                    <a:pt x="2369" y="15078"/>
                    <a:pt x="2035" y="17213"/>
                  </a:cubicBezTo>
                  <a:cubicBezTo>
                    <a:pt x="1602" y="19981"/>
                    <a:pt x="1068" y="22750"/>
                    <a:pt x="768" y="25552"/>
                  </a:cubicBezTo>
                  <a:cubicBezTo>
                    <a:pt x="401" y="26920"/>
                    <a:pt x="267" y="28321"/>
                    <a:pt x="67" y="29688"/>
                  </a:cubicBezTo>
                  <a:cubicBezTo>
                    <a:pt x="1" y="30022"/>
                    <a:pt x="34" y="30355"/>
                    <a:pt x="234" y="30656"/>
                  </a:cubicBezTo>
                  <a:cubicBezTo>
                    <a:pt x="634" y="31056"/>
                    <a:pt x="1168" y="31089"/>
                    <a:pt x="1702" y="31189"/>
                  </a:cubicBezTo>
                  <a:cubicBezTo>
                    <a:pt x="8273" y="32223"/>
                    <a:pt x="14844" y="33291"/>
                    <a:pt x="21449" y="34325"/>
                  </a:cubicBezTo>
                  <a:cubicBezTo>
                    <a:pt x="21661" y="34363"/>
                    <a:pt x="21873" y="34402"/>
                    <a:pt x="22085" y="34402"/>
                  </a:cubicBezTo>
                  <a:cubicBezTo>
                    <a:pt x="22240" y="34402"/>
                    <a:pt x="22395" y="34381"/>
                    <a:pt x="22550" y="34325"/>
                  </a:cubicBezTo>
                  <a:cubicBezTo>
                    <a:pt x="24118" y="24385"/>
                    <a:pt x="25719" y="14444"/>
                    <a:pt x="27320" y="4504"/>
                  </a:cubicBezTo>
                  <a:cubicBezTo>
                    <a:pt x="27420" y="3803"/>
                    <a:pt x="27220" y="3470"/>
                    <a:pt x="26486" y="3336"/>
                  </a:cubicBezTo>
                  <a:cubicBezTo>
                    <a:pt x="19414" y="2235"/>
                    <a:pt x="12309" y="1135"/>
                    <a:pt x="52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46"/>
            <p:cNvSpPr/>
            <p:nvPr/>
          </p:nvSpPr>
          <p:spPr>
            <a:xfrm>
              <a:off x="9992125" y="1107013"/>
              <a:ext cx="170125" cy="527075"/>
            </a:xfrm>
            <a:custGeom>
              <a:avLst/>
              <a:gdLst/>
              <a:ahLst/>
              <a:cxnLst/>
              <a:rect l="l" t="t" r="r" b="b"/>
              <a:pathLst>
                <a:path w="6805" h="21083" extrusionOk="0">
                  <a:moveTo>
                    <a:pt x="5197" y="0"/>
                  </a:moveTo>
                  <a:cubicBezTo>
                    <a:pt x="4197" y="0"/>
                    <a:pt x="3104" y="481"/>
                    <a:pt x="2635" y="1235"/>
                  </a:cubicBezTo>
                  <a:cubicBezTo>
                    <a:pt x="1234" y="6372"/>
                    <a:pt x="867" y="11276"/>
                    <a:pt x="0" y="16380"/>
                  </a:cubicBezTo>
                  <a:cubicBezTo>
                    <a:pt x="6305" y="13277"/>
                    <a:pt x="3269" y="21083"/>
                    <a:pt x="6805" y="635"/>
                  </a:cubicBezTo>
                  <a:cubicBezTo>
                    <a:pt x="6429" y="194"/>
                    <a:pt x="5832" y="0"/>
                    <a:pt x="51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46"/>
            <p:cNvSpPr/>
            <p:nvPr/>
          </p:nvSpPr>
          <p:spPr>
            <a:xfrm>
              <a:off x="9952075" y="1599138"/>
              <a:ext cx="688850" cy="253175"/>
            </a:xfrm>
            <a:custGeom>
              <a:avLst/>
              <a:gdLst/>
              <a:ahLst/>
              <a:cxnLst/>
              <a:rect l="l" t="t" r="r" b="b"/>
              <a:pathLst>
                <a:path w="27554" h="10127" extrusionOk="0">
                  <a:moveTo>
                    <a:pt x="3689" y="1"/>
                  </a:moveTo>
                  <a:cubicBezTo>
                    <a:pt x="3400" y="1"/>
                    <a:pt x="3103" y="30"/>
                    <a:pt x="2803" y="64"/>
                  </a:cubicBezTo>
                  <a:cubicBezTo>
                    <a:pt x="1936" y="464"/>
                    <a:pt x="968" y="731"/>
                    <a:pt x="868" y="1932"/>
                  </a:cubicBezTo>
                  <a:cubicBezTo>
                    <a:pt x="1" y="4066"/>
                    <a:pt x="835" y="6101"/>
                    <a:pt x="2803" y="6435"/>
                  </a:cubicBezTo>
                  <a:cubicBezTo>
                    <a:pt x="10475" y="7669"/>
                    <a:pt x="18147" y="8870"/>
                    <a:pt x="25819" y="10104"/>
                  </a:cubicBezTo>
                  <a:cubicBezTo>
                    <a:pt x="25919" y="10119"/>
                    <a:pt x="26009" y="10127"/>
                    <a:pt x="26091" y="10127"/>
                  </a:cubicBezTo>
                  <a:cubicBezTo>
                    <a:pt x="26560" y="10127"/>
                    <a:pt x="26753" y="9881"/>
                    <a:pt x="26753" y="9370"/>
                  </a:cubicBezTo>
                  <a:cubicBezTo>
                    <a:pt x="26520" y="9003"/>
                    <a:pt x="26420" y="8536"/>
                    <a:pt x="25986" y="8336"/>
                  </a:cubicBezTo>
                  <a:cubicBezTo>
                    <a:pt x="25886" y="8370"/>
                    <a:pt x="25819" y="8403"/>
                    <a:pt x="25753" y="8470"/>
                  </a:cubicBezTo>
                  <a:cubicBezTo>
                    <a:pt x="25605" y="8636"/>
                    <a:pt x="25436" y="8679"/>
                    <a:pt x="25259" y="8679"/>
                  </a:cubicBezTo>
                  <a:cubicBezTo>
                    <a:pt x="25116" y="8679"/>
                    <a:pt x="24967" y="8651"/>
                    <a:pt x="24819" y="8636"/>
                  </a:cubicBezTo>
                  <a:cubicBezTo>
                    <a:pt x="24352" y="8603"/>
                    <a:pt x="23885" y="8436"/>
                    <a:pt x="23418" y="8436"/>
                  </a:cubicBezTo>
                  <a:cubicBezTo>
                    <a:pt x="18314" y="7669"/>
                    <a:pt x="13244" y="6802"/>
                    <a:pt x="8140" y="6068"/>
                  </a:cubicBezTo>
                  <a:cubicBezTo>
                    <a:pt x="8023" y="6156"/>
                    <a:pt x="7921" y="6191"/>
                    <a:pt x="7831" y="6191"/>
                  </a:cubicBezTo>
                  <a:cubicBezTo>
                    <a:pt x="7509" y="6191"/>
                    <a:pt x="7318" y="5753"/>
                    <a:pt x="7006" y="5701"/>
                  </a:cubicBezTo>
                  <a:cubicBezTo>
                    <a:pt x="6572" y="5568"/>
                    <a:pt x="6105" y="5501"/>
                    <a:pt x="5638" y="5467"/>
                  </a:cubicBezTo>
                  <a:cubicBezTo>
                    <a:pt x="5394" y="5486"/>
                    <a:pt x="5150" y="5579"/>
                    <a:pt x="4917" y="5579"/>
                  </a:cubicBezTo>
                  <a:cubicBezTo>
                    <a:pt x="4737" y="5579"/>
                    <a:pt x="4564" y="5523"/>
                    <a:pt x="4404" y="5334"/>
                  </a:cubicBezTo>
                  <a:cubicBezTo>
                    <a:pt x="4071" y="5134"/>
                    <a:pt x="3670" y="5134"/>
                    <a:pt x="3303" y="5067"/>
                  </a:cubicBezTo>
                  <a:cubicBezTo>
                    <a:pt x="2236" y="4900"/>
                    <a:pt x="1702" y="3933"/>
                    <a:pt x="2069" y="2899"/>
                  </a:cubicBezTo>
                  <a:cubicBezTo>
                    <a:pt x="2169" y="2599"/>
                    <a:pt x="2403" y="2365"/>
                    <a:pt x="2569" y="2098"/>
                  </a:cubicBezTo>
                  <a:cubicBezTo>
                    <a:pt x="2841" y="1807"/>
                    <a:pt x="3147" y="1731"/>
                    <a:pt x="3473" y="1731"/>
                  </a:cubicBezTo>
                  <a:cubicBezTo>
                    <a:pt x="3708" y="1731"/>
                    <a:pt x="3953" y="1770"/>
                    <a:pt x="4204" y="1798"/>
                  </a:cubicBezTo>
                  <a:cubicBezTo>
                    <a:pt x="11576" y="2966"/>
                    <a:pt x="18948" y="4167"/>
                    <a:pt x="26320" y="5334"/>
                  </a:cubicBezTo>
                  <a:cubicBezTo>
                    <a:pt x="26449" y="5364"/>
                    <a:pt x="26575" y="5382"/>
                    <a:pt x="26696" y="5382"/>
                  </a:cubicBezTo>
                  <a:cubicBezTo>
                    <a:pt x="26983" y="5382"/>
                    <a:pt x="27243" y="5282"/>
                    <a:pt x="27454" y="5000"/>
                  </a:cubicBezTo>
                  <a:cubicBezTo>
                    <a:pt x="27487" y="4767"/>
                    <a:pt x="27521" y="4533"/>
                    <a:pt x="27554" y="4300"/>
                  </a:cubicBezTo>
                  <a:cubicBezTo>
                    <a:pt x="27220" y="4000"/>
                    <a:pt x="26753" y="3966"/>
                    <a:pt x="26320" y="3900"/>
                  </a:cubicBezTo>
                  <a:cubicBezTo>
                    <a:pt x="19315" y="2799"/>
                    <a:pt x="12310" y="1665"/>
                    <a:pt x="5305" y="564"/>
                  </a:cubicBezTo>
                  <a:cubicBezTo>
                    <a:pt x="4815" y="119"/>
                    <a:pt x="4267" y="1"/>
                    <a:pt x="368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46"/>
            <p:cNvSpPr/>
            <p:nvPr/>
          </p:nvSpPr>
          <p:spPr>
            <a:xfrm>
              <a:off x="10064675" y="970863"/>
              <a:ext cx="120100" cy="73400"/>
            </a:xfrm>
            <a:custGeom>
              <a:avLst/>
              <a:gdLst/>
              <a:ahLst/>
              <a:cxnLst/>
              <a:rect l="l" t="t" r="r" b="b"/>
              <a:pathLst>
                <a:path w="4804" h="2936" extrusionOk="0">
                  <a:moveTo>
                    <a:pt x="3149" y="1"/>
                  </a:moveTo>
                  <a:cubicBezTo>
                    <a:pt x="1903" y="1"/>
                    <a:pt x="870" y="483"/>
                    <a:pt x="400" y="1611"/>
                  </a:cubicBezTo>
                  <a:cubicBezTo>
                    <a:pt x="200" y="2111"/>
                    <a:pt x="0" y="2812"/>
                    <a:pt x="200" y="2912"/>
                  </a:cubicBezTo>
                  <a:cubicBezTo>
                    <a:pt x="222" y="2928"/>
                    <a:pt x="249" y="2936"/>
                    <a:pt x="279" y="2936"/>
                  </a:cubicBezTo>
                  <a:cubicBezTo>
                    <a:pt x="431" y="2936"/>
                    <a:pt x="672" y="2746"/>
                    <a:pt x="867" y="2578"/>
                  </a:cubicBezTo>
                  <a:cubicBezTo>
                    <a:pt x="1268" y="2078"/>
                    <a:pt x="1835" y="1544"/>
                    <a:pt x="2569" y="1511"/>
                  </a:cubicBezTo>
                  <a:cubicBezTo>
                    <a:pt x="2594" y="1510"/>
                    <a:pt x="2618" y="1509"/>
                    <a:pt x="2643" y="1509"/>
                  </a:cubicBezTo>
                  <a:cubicBezTo>
                    <a:pt x="3224" y="1509"/>
                    <a:pt x="3630" y="1807"/>
                    <a:pt x="4001" y="1807"/>
                  </a:cubicBezTo>
                  <a:cubicBezTo>
                    <a:pt x="4092" y="1807"/>
                    <a:pt x="4181" y="1789"/>
                    <a:pt x="4270" y="1744"/>
                  </a:cubicBezTo>
                  <a:cubicBezTo>
                    <a:pt x="4537" y="1611"/>
                    <a:pt x="4804" y="1244"/>
                    <a:pt x="4804" y="243"/>
                  </a:cubicBezTo>
                  <a:cubicBezTo>
                    <a:pt x="4232" y="86"/>
                    <a:pt x="3672" y="1"/>
                    <a:pt x="31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46"/>
            <p:cNvSpPr/>
            <p:nvPr/>
          </p:nvSpPr>
          <p:spPr>
            <a:xfrm>
              <a:off x="10596725" y="1724138"/>
              <a:ext cx="41700" cy="108425"/>
            </a:xfrm>
            <a:custGeom>
              <a:avLst/>
              <a:gdLst/>
              <a:ahLst/>
              <a:cxnLst/>
              <a:rect l="l" t="t" r="r" b="b"/>
              <a:pathLst>
                <a:path w="1668" h="4337" extrusionOk="0">
                  <a:moveTo>
                    <a:pt x="1668" y="0"/>
                  </a:moveTo>
                  <a:cubicBezTo>
                    <a:pt x="1368" y="34"/>
                    <a:pt x="1034" y="67"/>
                    <a:pt x="734" y="101"/>
                  </a:cubicBezTo>
                  <a:cubicBezTo>
                    <a:pt x="467" y="201"/>
                    <a:pt x="367" y="434"/>
                    <a:pt x="334" y="701"/>
                  </a:cubicBezTo>
                  <a:cubicBezTo>
                    <a:pt x="267" y="834"/>
                    <a:pt x="267" y="968"/>
                    <a:pt x="234" y="1135"/>
                  </a:cubicBezTo>
                  <a:cubicBezTo>
                    <a:pt x="200" y="1301"/>
                    <a:pt x="167" y="1502"/>
                    <a:pt x="167" y="1702"/>
                  </a:cubicBezTo>
                  <a:cubicBezTo>
                    <a:pt x="100" y="1902"/>
                    <a:pt x="100" y="2069"/>
                    <a:pt x="67" y="2269"/>
                  </a:cubicBezTo>
                  <a:cubicBezTo>
                    <a:pt x="0" y="2469"/>
                    <a:pt x="0" y="2669"/>
                    <a:pt x="0" y="2869"/>
                  </a:cubicBezTo>
                  <a:cubicBezTo>
                    <a:pt x="0" y="3103"/>
                    <a:pt x="33" y="3303"/>
                    <a:pt x="234" y="3403"/>
                  </a:cubicBezTo>
                  <a:cubicBezTo>
                    <a:pt x="100" y="4003"/>
                    <a:pt x="500" y="4203"/>
                    <a:pt x="967" y="4337"/>
                  </a:cubicBezTo>
                  <a:cubicBezTo>
                    <a:pt x="1201" y="2903"/>
                    <a:pt x="1434" y="1468"/>
                    <a:pt x="16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46"/>
            <p:cNvSpPr/>
            <p:nvPr/>
          </p:nvSpPr>
          <p:spPr>
            <a:xfrm>
              <a:off x="10225625" y="1145088"/>
              <a:ext cx="376125" cy="411175"/>
            </a:xfrm>
            <a:custGeom>
              <a:avLst/>
              <a:gdLst/>
              <a:ahLst/>
              <a:cxnLst/>
              <a:rect l="l" t="t" r="r" b="b"/>
              <a:pathLst>
                <a:path w="15045" h="16447" extrusionOk="0">
                  <a:moveTo>
                    <a:pt x="3161" y="0"/>
                  </a:moveTo>
                  <a:cubicBezTo>
                    <a:pt x="2467" y="0"/>
                    <a:pt x="2172" y="342"/>
                    <a:pt x="2035" y="1247"/>
                  </a:cubicBezTo>
                  <a:cubicBezTo>
                    <a:pt x="1701" y="3248"/>
                    <a:pt x="1401" y="5250"/>
                    <a:pt x="1068" y="7251"/>
                  </a:cubicBezTo>
                  <a:cubicBezTo>
                    <a:pt x="767" y="9286"/>
                    <a:pt x="434" y="11287"/>
                    <a:pt x="134" y="13322"/>
                  </a:cubicBezTo>
                  <a:cubicBezTo>
                    <a:pt x="0" y="14023"/>
                    <a:pt x="134" y="14590"/>
                    <a:pt x="934" y="14723"/>
                  </a:cubicBezTo>
                  <a:cubicBezTo>
                    <a:pt x="4537" y="15290"/>
                    <a:pt x="8106" y="15857"/>
                    <a:pt x="11708" y="16424"/>
                  </a:cubicBezTo>
                  <a:cubicBezTo>
                    <a:pt x="11793" y="16439"/>
                    <a:pt x="11874" y="16447"/>
                    <a:pt x="11950" y="16447"/>
                  </a:cubicBezTo>
                  <a:cubicBezTo>
                    <a:pt x="12389" y="16447"/>
                    <a:pt x="12696" y="16201"/>
                    <a:pt x="12809" y="15690"/>
                  </a:cubicBezTo>
                  <a:cubicBezTo>
                    <a:pt x="12909" y="15357"/>
                    <a:pt x="13009" y="14990"/>
                    <a:pt x="13076" y="14623"/>
                  </a:cubicBezTo>
                  <a:cubicBezTo>
                    <a:pt x="13677" y="10954"/>
                    <a:pt x="14244" y="7251"/>
                    <a:pt x="14844" y="3582"/>
                  </a:cubicBezTo>
                  <a:cubicBezTo>
                    <a:pt x="15044" y="2181"/>
                    <a:pt x="14777" y="1814"/>
                    <a:pt x="13443" y="1580"/>
                  </a:cubicBezTo>
                  <a:cubicBezTo>
                    <a:pt x="10174" y="1047"/>
                    <a:pt x="6938" y="546"/>
                    <a:pt x="3669" y="46"/>
                  </a:cubicBezTo>
                  <a:cubicBezTo>
                    <a:pt x="3480" y="16"/>
                    <a:pt x="3311" y="0"/>
                    <a:pt x="3161" y="0"/>
                  </a:cubicBezTo>
                  <a:close/>
                </a:path>
              </a:pathLst>
            </a:custGeom>
            <a:solidFill>
              <a:srgbClr val="F4EF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46"/>
            <p:cNvSpPr/>
            <p:nvPr/>
          </p:nvSpPr>
          <p:spPr>
            <a:xfrm>
              <a:off x="10296500" y="998688"/>
              <a:ext cx="331100" cy="83875"/>
            </a:xfrm>
            <a:custGeom>
              <a:avLst/>
              <a:gdLst/>
              <a:ahLst/>
              <a:cxnLst/>
              <a:rect l="l" t="t" r="r" b="b"/>
              <a:pathLst>
                <a:path w="13244" h="3355" extrusionOk="0">
                  <a:moveTo>
                    <a:pt x="913" y="1"/>
                  </a:moveTo>
                  <a:cubicBezTo>
                    <a:pt x="487" y="1"/>
                    <a:pt x="148" y="182"/>
                    <a:pt x="67" y="665"/>
                  </a:cubicBezTo>
                  <a:cubicBezTo>
                    <a:pt x="0" y="1299"/>
                    <a:pt x="467" y="1499"/>
                    <a:pt x="1001" y="1565"/>
                  </a:cubicBezTo>
                  <a:cubicBezTo>
                    <a:pt x="2869" y="1866"/>
                    <a:pt x="4704" y="2166"/>
                    <a:pt x="6538" y="2433"/>
                  </a:cubicBezTo>
                  <a:cubicBezTo>
                    <a:pt x="8340" y="2733"/>
                    <a:pt x="10174" y="3000"/>
                    <a:pt x="11976" y="3300"/>
                  </a:cubicBezTo>
                  <a:cubicBezTo>
                    <a:pt x="12136" y="3330"/>
                    <a:pt x="12293" y="3354"/>
                    <a:pt x="12438" y="3354"/>
                  </a:cubicBezTo>
                  <a:cubicBezTo>
                    <a:pt x="12777" y="3354"/>
                    <a:pt x="13050" y="3223"/>
                    <a:pt x="13143" y="2733"/>
                  </a:cubicBezTo>
                  <a:cubicBezTo>
                    <a:pt x="13243" y="2066"/>
                    <a:pt x="12843" y="1866"/>
                    <a:pt x="12276" y="1799"/>
                  </a:cubicBezTo>
                  <a:cubicBezTo>
                    <a:pt x="8573" y="1199"/>
                    <a:pt x="4904" y="631"/>
                    <a:pt x="1235" y="31"/>
                  </a:cubicBezTo>
                  <a:cubicBezTo>
                    <a:pt x="1124" y="12"/>
                    <a:pt x="1016" y="1"/>
                    <a:pt x="913" y="1"/>
                  </a:cubicBezTo>
                  <a:close/>
                </a:path>
              </a:pathLst>
            </a:custGeom>
            <a:solidFill>
              <a:srgbClr val="F4EF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46"/>
            <p:cNvSpPr/>
            <p:nvPr/>
          </p:nvSpPr>
          <p:spPr>
            <a:xfrm>
              <a:off x="10058825" y="1671563"/>
              <a:ext cx="101775" cy="90025"/>
            </a:xfrm>
            <a:custGeom>
              <a:avLst/>
              <a:gdLst/>
              <a:ahLst/>
              <a:cxnLst/>
              <a:rect l="l" t="t" r="r" b="b"/>
              <a:pathLst>
                <a:path w="4071" h="3601" extrusionOk="0">
                  <a:moveTo>
                    <a:pt x="1298" y="1"/>
                  </a:moveTo>
                  <a:cubicBezTo>
                    <a:pt x="1090" y="1"/>
                    <a:pt x="880" y="21"/>
                    <a:pt x="668" y="69"/>
                  </a:cubicBezTo>
                  <a:cubicBezTo>
                    <a:pt x="501" y="135"/>
                    <a:pt x="401" y="235"/>
                    <a:pt x="334" y="369"/>
                  </a:cubicBezTo>
                  <a:cubicBezTo>
                    <a:pt x="268" y="569"/>
                    <a:pt x="234" y="769"/>
                    <a:pt x="201" y="969"/>
                  </a:cubicBezTo>
                  <a:cubicBezTo>
                    <a:pt x="167" y="1136"/>
                    <a:pt x="134" y="1336"/>
                    <a:pt x="101" y="1536"/>
                  </a:cubicBezTo>
                  <a:cubicBezTo>
                    <a:pt x="67" y="1737"/>
                    <a:pt x="34" y="1937"/>
                    <a:pt x="34" y="2137"/>
                  </a:cubicBezTo>
                  <a:cubicBezTo>
                    <a:pt x="1" y="2337"/>
                    <a:pt x="134" y="2504"/>
                    <a:pt x="201" y="2704"/>
                  </a:cubicBezTo>
                  <a:cubicBezTo>
                    <a:pt x="256" y="3071"/>
                    <a:pt x="345" y="3189"/>
                    <a:pt x="449" y="3189"/>
                  </a:cubicBezTo>
                  <a:cubicBezTo>
                    <a:pt x="639" y="3189"/>
                    <a:pt x="878" y="2793"/>
                    <a:pt x="1054" y="2793"/>
                  </a:cubicBezTo>
                  <a:cubicBezTo>
                    <a:pt x="1070" y="2793"/>
                    <a:pt x="1086" y="2796"/>
                    <a:pt x="1101" y="2804"/>
                  </a:cubicBezTo>
                  <a:cubicBezTo>
                    <a:pt x="1323" y="2676"/>
                    <a:pt x="1533" y="2621"/>
                    <a:pt x="1734" y="2621"/>
                  </a:cubicBezTo>
                  <a:cubicBezTo>
                    <a:pt x="2109" y="2621"/>
                    <a:pt x="2456" y="2811"/>
                    <a:pt x="2803" y="3071"/>
                  </a:cubicBezTo>
                  <a:cubicBezTo>
                    <a:pt x="2808" y="3070"/>
                    <a:pt x="2812" y="3070"/>
                    <a:pt x="2817" y="3070"/>
                  </a:cubicBezTo>
                  <a:cubicBezTo>
                    <a:pt x="3028" y="3070"/>
                    <a:pt x="3052" y="3601"/>
                    <a:pt x="3280" y="3601"/>
                  </a:cubicBezTo>
                  <a:cubicBezTo>
                    <a:pt x="3358" y="3601"/>
                    <a:pt x="3461" y="3539"/>
                    <a:pt x="3603" y="3371"/>
                  </a:cubicBezTo>
                  <a:cubicBezTo>
                    <a:pt x="3703" y="2604"/>
                    <a:pt x="3803" y="1837"/>
                    <a:pt x="3903" y="1069"/>
                  </a:cubicBezTo>
                  <a:cubicBezTo>
                    <a:pt x="3937" y="803"/>
                    <a:pt x="4070" y="436"/>
                    <a:pt x="3670" y="402"/>
                  </a:cubicBezTo>
                  <a:cubicBezTo>
                    <a:pt x="2875" y="296"/>
                    <a:pt x="2101" y="1"/>
                    <a:pt x="1298" y="1"/>
                  </a:cubicBezTo>
                  <a:close/>
                </a:path>
              </a:pathLst>
            </a:custGeom>
            <a:solidFill>
              <a:srgbClr val="9B74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46"/>
            <p:cNvSpPr/>
            <p:nvPr/>
          </p:nvSpPr>
          <p:spPr>
            <a:xfrm>
              <a:off x="10086350" y="1728638"/>
              <a:ext cx="42550" cy="19700"/>
            </a:xfrm>
            <a:custGeom>
              <a:avLst/>
              <a:gdLst/>
              <a:ahLst/>
              <a:cxnLst/>
              <a:rect l="l" t="t" r="r" b="b"/>
              <a:pathLst>
                <a:path w="1702" h="788" extrusionOk="0">
                  <a:moveTo>
                    <a:pt x="889" y="0"/>
                  </a:moveTo>
                  <a:cubicBezTo>
                    <a:pt x="687" y="0"/>
                    <a:pt x="447" y="182"/>
                    <a:pt x="0" y="521"/>
                  </a:cubicBezTo>
                  <a:cubicBezTo>
                    <a:pt x="568" y="621"/>
                    <a:pt x="1135" y="688"/>
                    <a:pt x="1702" y="788"/>
                  </a:cubicBezTo>
                  <a:cubicBezTo>
                    <a:pt x="1306" y="249"/>
                    <a:pt x="1124" y="0"/>
                    <a:pt x="889" y="0"/>
                  </a:cubicBezTo>
                  <a:close/>
                </a:path>
              </a:pathLst>
            </a:custGeom>
            <a:solidFill>
              <a:srgbClr val="E4EA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46"/>
            <p:cNvSpPr/>
            <p:nvPr/>
          </p:nvSpPr>
          <p:spPr>
            <a:xfrm>
              <a:off x="9978775" y="1634988"/>
              <a:ext cx="636300" cy="189875"/>
            </a:xfrm>
            <a:custGeom>
              <a:avLst/>
              <a:gdLst/>
              <a:ahLst/>
              <a:cxnLst/>
              <a:rect l="l" t="t" r="r" b="b"/>
              <a:pathLst>
                <a:path w="25452" h="7595" extrusionOk="0">
                  <a:moveTo>
                    <a:pt x="2295" y="1"/>
                  </a:moveTo>
                  <a:cubicBezTo>
                    <a:pt x="1790" y="1"/>
                    <a:pt x="1364" y="186"/>
                    <a:pt x="1068" y="698"/>
                  </a:cubicBezTo>
                  <a:cubicBezTo>
                    <a:pt x="0" y="2232"/>
                    <a:pt x="567" y="3700"/>
                    <a:pt x="2402" y="4000"/>
                  </a:cubicBezTo>
                  <a:cubicBezTo>
                    <a:pt x="2736" y="4033"/>
                    <a:pt x="3069" y="4100"/>
                    <a:pt x="3403" y="4167"/>
                  </a:cubicBezTo>
                  <a:cubicBezTo>
                    <a:pt x="3436" y="3967"/>
                    <a:pt x="3470" y="3767"/>
                    <a:pt x="3503" y="3566"/>
                  </a:cubicBezTo>
                  <a:cubicBezTo>
                    <a:pt x="3536" y="3366"/>
                    <a:pt x="3570" y="3200"/>
                    <a:pt x="3603" y="2999"/>
                  </a:cubicBezTo>
                  <a:cubicBezTo>
                    <a:pt x="3603" y="2833"/>
                    <a:pt x="3636" y="2632"/>
                    <a:pt x="3670" y="2466"/>
                  </a:cubicBezTo>
                  <a:cubicBezTo>
                    <a:pt x="3703" y="2266"/>
                    <a:pt x="3736" y="2099"/>
                    <a:pt x="3770" y="1899"/>
                  </a:cubicBezTo>
                  <a:cubicBezTo>
                    <a:pt x="3770" y="1832"/>
                    <a:pt x="3803" y="1799"/>
                    <a:pt x="3803" y="1732"/>
                  </a:cubicBezTo>
                  <a:cubicBezTo>
                    <a:pt x="4370" y="1832"/>
                    <a:pt x="4937" y="1865"/>
                    <a:pt x="5504" y="1965"/>
                  </a:cubicBezTo>
                  <a:cubicBezTo>
                    <a:pt x="6739" y="2165"/>
                    <a:pt x="6739" y="2165"/>
                    <a:pt x="6605" y="3366"/>
                  </a:cubicBezTo>
                  <a:cubicBezTo>
                    <a:pt x="6538" y="3867"/>
                    <a:pt x="6272" y="4434"/>
                    <a:pt x="6805" y="4834"/>
                  </a:cubicBezTo>
                  <a:cubicBezTo>
                    <a:pt x="7172" y="4901"/>
                    <a:pt x="7539" y="4934"/>
                    <a:pt x="7906" y="5001"/>
                  </a:cubicBezTo>
                  <a:cubicBezTo>
                    <a:pt x="12776" y="5768"/>
                    <a:pt x="17646" y="6535"/>
                    <a:pt x="22550" y="7302"/>
                  </a:cubicBezTo>
                  <a:cubicBezTo>
                    <a:pt x="23084" y="7369"/>
                    <a:pt x="23651" y="7469"/>
                    <a:pt x="24184" y="7569"/>
                  </a:cubicBezTo>
                  <a:cubicBezTo>
                    <a:pt x="24268" y="7586"/>
                    <a:pt x="24344" y="7595"/>
                    <a:pt x="24412" y="7595"/>
                  </a:cubicBezTo>
                  <a:cubicBezTo>
                    <a:pt x="24745" y="7595"/>
                    <a:pt x="24879" y="7391"/>
                    <a:pt x="24851" y="7002"/>
                  </a:cubicBezTo>
                  <a:lnTo>
                    <a:pt x="24952" y="6969"/>
                  </a:lnTo>
                  <a:cubicBezTo>
                    <a:pt x="24952" y="6802"/>
                    <a:pt x="24985" y="6602"/>
                    <a:pt x="24985" y="6402"/>
                  </a:cubicBezTo>
                  <a:cubicBezTo>
                    <a:pt x="25018" y="6235"/>
                    <a:pt x="25052" y="6035"/>
                    <a:pt x="25052" y="5835"/>
                  </a:cubicBezTo>
                  <a:cubicBezTo>
                    <a:pt x="25085" y="5668"/>
                    <a:pt x="25118" y="5468"/>
                    <a:pt x="25152" y="5301"/>
                  </a:cubicBezTo>
                  <a:cubicBezTo>
                    <a:pt x="25185" y="5101"/>
                    <a:pt x="25218" y="4934"/>
                    <a:pt x="25252" y="4734"/>
                  </a:cubicBezTo>
                  <a:cubicBezTo>
                    <a:pt x="25252" y="4601"/>
                    <a:pt x="25285" y="4500"/>
                    <a:pt x="25285" y="4367"/>
                  </a:cubicBezTo>
                  <a:cubicBezTo>
                    <a:pt x="25352" y="4134"/>
                    <a:pt x="25419" y="3900"/>
                    <a:pt x="25452" y="3667"/>
                  </a:cubicBezTo>
                  <a:cubicBezTo>
                    <a:pt x="17880" y="2466"/>
                    <a:pt x="10274" y="1231"/>
                    <a:pt x="2669" y="31"/>
                  </a:cubicBezTo>
                  <a:cubicBezTo>
                    <a:pt x="2540" y="11"/>
                    <a:pt x="2415" y="1"/>
                    <a:pt x="229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5" name="Google Shape;605;p46"/>
          <p:cNvSpPr/>
          <p:nvPr/>
        </p:nvSpPr>
        <p:spPr>
          <a:xfrm>
            <a:off x="421994" y="2007720"/>
            <a:ext cx="292121" cy="292121"/>
          </a:xfrm>
          <a:custGeom>
            <a:avLst/>
            <a:gdLst/>
            <a:ahLst/>
            <a:cxnLst/>
            <a:rect l="l" t="t" r="r" b="b"/>
            <a:pathLst>
              <a:path w="7994" h="7994" extrusionOk="0">
                <a:moveTo>
                  <a:pt x="3997" y="0"/>
                </a:moveTo>
                <a:cubicBezTo>
                  <a:pt x="3537" y="0"/>
                  <a:pt x="3160" y="377"/>
                  <a:pt x="3160" y="837"/>
                </a:cubicBezTo>
                <a:lnTo>
                  <a:pt x="3160" y="3160"/>
                </a:lnTo>
                <a:lnTo>
                  <a:pt x="858" y="3160"/>
                </a:lnTo>
                <a:cubicBezTo>
                  <a:pt x="377" y="3160"/>
                  <a:pt x="1" y="3536"/>
                  <a:pt x="1" y="3997"/>
                </a:cubicBezTo>
                <a:cubicBezTo>
                  <a:pt x="1" y="4457"/>
                  <a:pt x="377" y="4834"/>
                  <a:pt x="858" y="4834"/>
                </a:cubicBezTo>
                <a:lnTo>
                  <a:pt x="3160" y="4834"/>
                </a:lnTo>
                <a:lnTo>
                  <a:pt x="3160" y="7156"/>
                </a:lnTo>
                <a:cubicBezTo>
                  <a:pt x="3160" y="7617"/>
                  <a:pt x="3537" y="7993"/>
                  <a:pt x="3997" y="7993"/>
                </a:cubicBezTo>
                <a:cubicBezTo>
                  <a:pt x="4457" y="7993"/>
                  <a:pt x="4855" y="7617"/>
                  <a:pt x="4855" y="7156"/>
                </a:cubicBezTo>
                <a:lnTo>
                  <a:pt x="4855" y="4834"/>
                </a:lnTo>
                <a:lnTo>
                  <a:pt x="7156" y="4834"/>
                </a:lnTo>
                <a:cubicBezTo>
                  <a:pt x="7617" y="4834"/>
                  <a:pt x="7993" y="4457"/>
                  <a:pt x="7993" y="3997"/>
                </a:cubicBezTo>
                <a:cubicBezTo>
                  <a:pt x="7993" y="3536"/>
                  <a:pt x="7617" y="3160"/>
                  <a:pt x="7156" y="3160"/>
                </a:cubicBezTo>
                <a:lnTo>
                  <a:pt x="4855" y="3160"/>
                </a:lnTo>
                <a:lnTo>
                  <a:pt x="4855" y="837"/>
                </a:lnTo>
                <a:cubicBezTo>
                  <a:pt x="4855" y="377"/>
                  <a:pt x="4457" y="0"/>
                  <a:pt x="3997" y="0"/>
                </a:cubicBezTo>
                <a:close/>
              </a:path>
            </a:pathLst>
          </a:custGeom>
          <a:solidFill>
            <a:srgbClr val="F4EF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46"/>
          <p:cNvSpPr/>
          <p:nvPr/>
        </p:nvSpPr>
        <p:spPr>
          <a:xfrm>
            <a:off x="2952743" y="4246224"/>
            <a:ext cx="353398" cy="353314"/>
          </a:xfrm>
          <a:custGeom>
            <a:avLst/>
            <a:gdLst/>
            <a:ahLst/>
            <a:cxnLst/>
            <a:rect l="l" t="t" r="r" b="b"/>
            <a:pathLst>
              <a:path w="2931" h="2930" extrusionOk="0">
                <a:moveTo>
                  <a:pt x="1466" y="0"/>
                </a:moveTo>
                <a:cubicBezTo>
                  <a:pt x="1298" y="0"/>
                  <a:pt x="1152" y="147"/>
                  <a:pt x="1152" y="314"/>
                </a:cubicBezTo>
                <a:lnTo>
                  <a:pt x="1152" y="1172"/>
                </a:lnTo>
                <a:lnTo>
                  <a:pt x="315" y="1172"/>
                </a:lnTo>
                <a:cubicBezTo>
                  <a:pt x="147" y="1172"/>
                  <a:pt x="1" y="1298"/>
                  <a:pt x="1" y="1465"/>
                </a:cubicBezTo>
                <a:cubicBezTo>
                  <a:pt x="1" y="1632"/>
                  <a:pt x="147" y="1779"/>
                  <a:pt x="315" y="1779"/>
                </a:cubicBezTo>
                <a:lnTo>
                  <a:pt x="1152" y="1779"/>
                </a:lnTo>
                <a:lnTo>
                  <a:pt x="1152" y="2637"/>
                </a:lnTo>
                <a:cubicBezTo>
                  <a:pt x="1152" y="2804"/>
                  <a:pt x="1298" y="2930"/>
                  <a:pt x="1466" y="2930"/>
                </a:cubicBezTo>
                <a:cubicBezTo>
                  <a:pt x="1633" y="2930"/>
                  <a:pt x="1779" y="2804"/>
                  <a:pt x="1779" y="2637"/>
                </a:cubicBezTo>
                <a:lnTo>
                  <a:pt x="1779" y="1779"/>
                </a:lnTo>
                <a:lnTo>
                  <a:pt x="2616" y="1779"/>
                </a:lnTo>
                <a:cubicBezTo>
                  <a:pt x="2805" y="1779"/>
                  <a:pt x="2930" y="1632"/>
                  <a:pt x="2930" y="1465"/>
                </a:cubicBezTo>
                <a:cubicBezTo>
                  <a:pt x="2930" y="1298"/>
                  <a:pt x="2805" y="1172"/>
                  <a:pt x="2616" y="1172"/>
                </a:cubicBezTo>
                <a:lnTo>
                  <a:pt x="1779" y="1172"/>
                </a:lnTo>
                <a:lnTo>
                  <a:pt x="1779" y="314"/>
                </a:lnTo>
                <a:cubicBezTo>
                  <a:pt x="1779" y="147"/>
                  <a:pt x="1633" y="0"/>
                  <a:pt x="1466" y="0"/>
                </a:cubicBezTo>
                <a:close/>
              </a:path>
            </a:pathLst>
          </a:custGeom>
          <a:solidFill>
            <a:srgbClr val="F4EF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46"/>
          <p:cNvSpPr/>
          <p:nvPr/>
        </p:nvSpPr>
        <p:spPr>
          <a:xfrm>
            <a:off x="1194605" y="544221"/>
            <a:ext cx="577253" cy="577221"/>
          </a:xfrm>
          <a:custGeom>
            <a:avLst/>
            <a:gdLst/>
            <a:ahLst/>
            <a:cxnLst/>
            <a:rect l="l" t="t" r="r" b="b"/>
            <a:pathLst>
              <a:path w="4207" h="4207" extrusionOk="0">
                <a:moveTo>
                  <a:pt x="2093" y="1"/>
                </a:moveTo>
                <a:cubicBezTo>
                  <a:pt x="1863" y="1"/>
                  <a:pt x="1654" y="210"/>
                  <a:pt x="1654" y="440"/>
                </a:cubicBezTo>
                <a:lnTo>
                  <a:pt x="1654" y="1675"/>
                </a:lnTo>
                <a:lnTo>
                  <a:pt x="440" y="1675"/>
                </a:lnTo>
                <a:cubicBezTo>
                  <a:pt x="189" y="1675"/>
                  <a:pt x="1" y="1863"/>
                  <a:pt x="1" y="2114"/>
                </a:cubicBezTo>
                <a:cubicBezTo>
                  <a:pt x="1" y="2344"/>
                  <a:pt x="189" y="2553"/>
                  <a:pt x="440" y="2553"/>
                </a:cubicBezTo>
                <a:lnTo>
                  <a:pt x="1654" y="2553"/>
                </a:lnTo>
                <a:lnTo>
                  <a:pt x="1654" y="3767"/>
                </a:lnTo>
                <a:cubicBezTo>
                  <a:pt x="1654" y="4018"/>
                  <a:pt x="1863" y="4206"/>
                  <a:pt x="2093" y="4206"/>
                </a:cubicBezTo>
                <a:cubicBezTo>
                  <a:pt x="2344" y="4206"/>
                  <a:pt x="2533" y="4018"/>
                  <a:pt x="2533" y="3767"/>
                </a:cubicBezTo>
                <a:lnTo>
                  <a:pt x="2533" y="2553"/>
                </a:lnTo>
                <a:lnTo>
                  <a:pt x="3767" y="2553"/>
                </a:lnTo>
                <a:cubicBezTo>
                  <a:pt x="3997" y="2553"/>
                  <a:pt x="4206" y="2344"/>
                  <a:pt x="4206" y="2114"/>
                </a:cubicBezTo>
                <a:cubicBezTo>
                  <a:pt x="4206" y="1863"/>
                  <a:pt x="4018" y="1675"/>
                  <a:pt x="3767" y="1675"/>
                </a:cubicBezTo>
                <a:lnTo>
                  <a:pt x="2533" y="1675"/>
                </a:lnTo>
                <a:lnTo>
                  <a:pt x="2533" y="440"/>
                </a:lnTo>
                <a:cubicBezTo>
                  <a:pt x="2533" y="210"/>
                  <a:pt x="2344" y="1"/>
                  <a:pt x="2093" y="1"/>
                </a:cubicBezTo>
                <a:close/>
              </a:path>
            </a:pathLst>
          </a:custGeom>
          <a:solidFill>
            <a:srgbClr val="F4EF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25;p45">
            <a:extLst>
              <a:ext uri="{FF2B5EF4-FFF2-40B4-BE49-F238E27FC236}">
                <a16:creationId xmlns:a16="http://schemas.microsoft.com/office/drawing/2014/main" id="{4E5893EB-4000-4C82-8A14-95A76295393A}"/>
              </a:ext>
            </a:extLst>
          </p:cNvPr>
          <p:cNvSpPr txBox="1">
            <a:spLocks noGrp="1"/>
          </p:cNvSpPr>
          <p:nvPr>
            <p:ph type="title"/>
          </p:nvPr>
        </p:nvSpPr>
        <p:spPr>
          <a:xfrm>
            <a:off x="5084435" y="2477122"/>
            <a:ext cx="3248400" cy="1680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800" dirty="0"/>
              <a:t>Bangsa Jepang</a:t>
            </a:r>
            <a:endParaRPr sz="3800" dirty="0"/>
          </a:p>
        </p:txBody>
      </p:sp>
      <p:sp>
        <p:nvSpPr>
          <p:cNvPr id="55" name="Google Shape;526;p45">
            <a:extLst>
              <a:ext uri="{FF2B5EF4-FFF2-40B4-BE49-F238E27FC236}">
                <a16:creationId xmlns:a16="http://schemas.microsoft.com/office/drawing/2014/main" id="{38DF511C-0A74-40CD-A358-0C7B9F455B7B}"/>
              </a:ext>
            </a:extLst>
          </p:cNvPr>
          <p:cNvSpPr txBox="1">
            <a:spLocks/>
          </p:cNvSpPr>
          <p:nvPr/>
        </p:nvSpPr>
        <p:spPr>
          <a:xfrm>
            <a:off x="5084435" y="1448722"/>
            <a:ext cx="1429200" cy="8760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sz="6000" b="1" dirty="0">
                <a:solidFill>
                  <a:srgbClr val="7F694C"/>
                </a:solidFill>
                <a:latin typeface="Libre Baskerville" panose="020B0604020202020204" charset="0"/>
              </a:rPr>
              <a:t>05</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72"/>
        <p:cNvGrpSpPr/>
        <p:nvPr/>
      </p:nvGrpSpPr>
      <p:grpSpPr>
        <a:xfrm>
          <a:off x="0" y="0"/>
          <a:ext cx="0" cy="0"/>
          <a:chOff x="0" y="0"/>
          <a:chExt cx="0" cy="0"/>
        </a:xfrm>
      </p:grpSpPr>
      <p:grpSp>
        <p:nvGrpSpPr>
          <p:cNvPr id="773" name="Google Shape;773;p52"/>
          <p:cNvGrpSpPr/>
          <p:nvPr/>
        </p:nvGrpSpPr>
        <p:grpSpPr>
          <a:xfrm>
            <a:off x="6639231" y="2505383"/>
            <a:ext cx="2024522" cy="2093947"/>
            <a:chOff x="9691384" y="2511531"/>
            <a:chExt cx="1853788" cy="1917534"/>
          </a:xfrm>
        </p:grpSpPr>
        <p:sp>
          <p:nvSpPr>
            <p:cNvPr id="774" name="Google Shape;774;p52"/>
            <p:cNvSpPr/>
            <p:nvPr/>
          </p:nvSpPr>
          <p:spPr>
            <a:xfrm>
              <a:off x="10014624" y="2615346"/>
              <a:ext cx="1530547" cy="1635710"/>
            </a:xfrm>
            <a:custGeom>
              <a:avLst/>
              <a:gdLst/>
              <a:ahLst/>
              <a:cxnLst/>
              <a:rect l="l" t="t" r="r" b="b"/>
              <a:pathLst>
                <a:path w="36327" h="38823" extrusionOk="0">
                  <a:moveTo>
                    <a:pt x="10908" y="14956"/>
                  </a:moveTo>
                  <a:cubicBezTo>
                    <a:pt x="11364" y="14956"/>
                    <a:pt x="11889" y="15389"/>
                    <a:pt x="12909" y="16218"/>
                  </a:cubicBezTo>
                  <a:cubicBezTo>
                    <a:pt x="13386" y="16599"/>
                    <a:pt x="13803" y="17223"/>
                    <a:pt x="14562" y="17223"/>
                  </a:cubicBezTo>
                  <a:cubicBezTo>
                    <a:pt x="14600" y="17223"/>
                    <a:pt x="14638" y="17222"/>
                    <a:pt x="14677" y="17219"/>
                  </a:cubicBezTo>
                  <a:cubicBezTo>
                    <a:pt x="14711" y="17852"/>
                    <a:pt x="15211" y="18153"/>
                    <a:pt x="15645" y="18486"/>
                  </a:cubicBezTo>
                  <a:cubicBezTo>
                    <a:pt x="18113" y="20488"/>
                    <a:pt x="20548" y="22522"/>
                    <a:pt x="23017" y="24524"/>
                  </a:cubicBezTo>
                  <a:cubicBezTo>
                    <a:pt x="23717" y="25091"/>
                    <a:pt x="23884" y="25591"/>
                    <a:pt x="23283" y="26359"/>
                  </a:cubicBezTo>
                  <a:cubicBezTo>
                    <a:pt x="22249" y="27626"/>
                    <a:pt x="21282" y="28994"/>
                    <a:pt x="20315" y="30361"/>
                  </a:cubicBezTo>
                  <a:cubicBezTo>
                    <a:pt x="19864" y="30992"/>
                    <a:pt x="19628" y="31292"/>
                    <a:pt x="19327" y="31292"/>
                  </a:cubicBezTo>
                  <a:cubicBezTo>
                    <a:pt x="19071" y="31292"/>
                    <a:pt x="18768" y="31075"/>
                    <a:pt x="18247" y="30662"/>
                  </a:cubicBezTo>
                  <a:cubicBezTo>
                    <a:pt x="15978" y="28860"/>
                    <a:pt x="13743" y="27026"/>
                    <a:pt x="11442" y="25191"/>
                  </a:cubicBezTo>
                  <a:cubicBezTo>
                    <a:pt x="10941" y="24757"/>
                    <a:pt x="10441" y="24257"/>
                    <a:pt x="9740" y="24090"/>
                  </a:cubicBezTo>
                  <a:cubicBezTo>
                    <a:pt x="9707" y="23690"/>
                    <a:pt x="9340" y="23490"/>
                    <a:pt x="9107" y="23256"/>
                  </a:cubicBezTo>
                  <a:cubicBezTo>
                    <a:pt x="8339" y="22556"/>
                    <a:pt x="7506" y="21955"/>
                    <a:pt x="6705" y="21322"/>
                  </a:cubicBezTo>
                  <a:cubicBezTo>
                    <a:pt x="6105" y="20821"/>
                    <a:pt x="6004" y="20354"/>
                    <a:pt x="6572" y="19754"/>
                  </a:cubicBezTo>
                  <a:cubicBezTo>
                    <a:pt x="7439" y="18720"/>
                    <a:pt x="8239" y="17586"/>
                    <a:pt x="9107" y="16551"/>
                  </a:cubicBezTo>
                  <a:cubicBezTo>
                    <a:pt x="9995" y="15472"/>
                    <a:pt x="10410" y="14956"/>
                    <a:pt x="10908" y="14956"/>
                  </a:cubicBezTo>
                  <a:close/>
                  <a:moveTo>
                    <a:pt x="19215" y="1"/>
                  </a:moveTo>
                  <a:cubicBezTo>
                    <a:pt x="18848" y="1"/>
                    <a:pt x="18703" y="397"/>
                    <a:pt x="18513" y="640"/>
                  </a:cubicBezTo>
                  <a:cubicBezTo>
                    <a:pt x="16078" y="3709"/>
                    <a:pt x="13677" y="6744"/>
                    <a:pt x="11242" y="9813"/>
                  </a:cubicBezTo>
                  <a:cubicBezTo>
                    <a:pt x="7739" y="14250"/>
                    <a:pt x="4303" y="18686"/>
                    <a:pt x="767" y="23056"/>
                  </a:cubicBezTo>
                  <a:cubicBezTo>
                    <a:pt x="400" y="23490"/>
                    <a:pt x="0" y="23890"/>
                    <a:pt x="67" y="24524"/>
                  </a:cubicBezTo>
                  <a:cubicBezTo>
                    <a:pt x="100" y="24691"/>
                    <a:pt x="200" y="24891"/>
                    <a:pt x="334" y="24991"/>
                  </a:cubicBezTo>
                  <a:cubicBezTo>
                    <a:pt x="1801" y="26292"/>
                    <a:pt x="3336" y="27559"/>
                    <a:pt x="4937" y="28727"/>
                  </a:cubicBezTo>
                  <a:cubicBezTo>
                    <a:pt x="5094" y="28858"/>
                    <a:pt x="5272" y="28948"/>
                    <a:pt x="5455" y="28948"/>
                  </a:cubicBezTo>
                  <a:cubicBezTo>
                    <a:pt x="5504" y="28948"/>
                    <a:pt x="5554" y="28941"/>
                    <a:pt x="5604" y="28927"/>
                  </a:cubicBezTo>
                  <a:cubicBezTo>
                    <a:pt x="5704" y="29427"/>
                    <a:pt x="6105" y="29761"/>
                    <a:pt x="6471" y="30061"/>
                  </a:cubicBezTo>
                  <a:cubicBezTo>
                    <a:pt x="9907" y="32863"/>
                    <a:pt x="13343" y="35632"/>
                    <a:pt x="16779" y="38400"/>
                  </a:cubicBezTo>
                  <a:cubicBezTo>
                    <a:pt x="17035" y="38599"/>
                    <a:pt x="17266" y="38822"/>
                    <a:pt x="17576" y="38822"/>
                  </a:cubicBezTo>
                  <a:cubicBezTo>
                    <a:pt x="17630" y="38822"/>
                    <a:pt x="17687" y="38816"/>
                    <a:pt x="17746" y="38801"/>
                  </a:cubicBezTo>
                  <a:cubicBezTo>
                    <a:pt x="23784" y="30762"/>
                    <a:pt x="29822" y="22689"/>
                    <a:pt x="35893" y="14650"/>
                  </a:cubicBezTo>
                  <a:cubicBezTo>
                    <a:pt x="36326" y="14083"/>
                    <a:pt x="36193" y="13683"/>
                    <a:pt x="35692" y="13249"/>
                  </a:cubicBezTo>
                  <a:cubicBezTo>
                    <a:pt x="32123" y="10347"/>
                    <a:pt x="28554" y="7412"/>
                    <a:pt x="24985" y="4510"/>
                  </a:cubicBezTo>
                  <a:cubicBezTo>
                    <a:pt x="23217" y="2975"/>
                    <a:pt x="21415" y="1441"/>
                    <a:pt x="19514" y="73"/>
                  </a:cubicBezTo>
                  <a:cubicBezTo>
                    <a:pt x="19400" y="22"/>
                    <a:pt x="19302" y="1"/>
                    <a:pt x="192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52"/>
            <p:cNvSpPr/>
            <p:nvPr/>
          </p:nvSpPr>
          <p:spPr>
            <a:xfrm>
              <a:off x="9820646" y="2511531"/>
              <a:ext cx="1016194" cy="1135682"/>
            </a:xfrm>
            <a:custGeom>
              <a:avLst/>
              <a:gdLst/>
              <a:ahLst/>
              <a:cxnLst/>
              <a:rect l="l" t="t" r="r" b="b"/>
              <a:pathLst>
                <a:path w="24119" h="26955" extrusionOk="0">
                  <a:moveTo>
                    <a:pt x="20268" y="1"/>
                  </a:moveTo>
                  <a:cubicBezTo>
                    <a:pt x="19518" y="1"/>
                    <a:pt x="18847" y="536"/>
                    <a:pt x="17980" y="1636"/>
                  </a:cubicBezTo>
                  <a:cubicBezTo>
                    <a:pt x="15779" y="4405"/>
                    <a:pt x="13577" y="7174"/>
                    <a:pt x="11409" y="9942"/>
                  </a:cubicBezTo>
                  <a:cubicBezTo>
                    <a:pt x="7606" y="14779"/>
                    <a:pt x="3804" y="19616"/>
                    <a:pt x="1" y="24453"/>
                  </a:cubicBezTo>
                  <a:cubicBezTo>
                    <a:pt x="1" y="24686"/>
                    <a:pt x="134" y="24820"/>
                    <a:pt x="334" y="24820"/>
                  </a:cubicBezTo>
                  <a:cubicBezTo>
                    <a:pt x="362" y="24819"/>
                    <a:pt x="390" y="24818"/>
                    <a:pt x="418" y="24818"/>
                  </a:cubicBezTo>
                  <a:cubicBezTo>
                    <a:pt x="1478" y="24818"/>
                    <a:pt x="2294" y="25430"/>
                    <a:pt x="3237" y="25820"/>
                  </a:cubicBezTo>
                  <a:cubicBezTo>
                    <a:pt x="3259" y="25831"/>
                    <a:pt x="3281" y="25835"/>
                    <a:pt x="3303" y="25835"/>
                  </a:cubicBezTo>
                  <a:cubicBezTo>
                    <a:pt x="3348" y="25835"/>
                    <a:pt x="3392" y="25820"/>
                    <a:pt x="3437" y="25820"/>
                  </a:cubicBezTo>
                  <a:cubicBezTo>
                    <a:pt x="3837" y="26254"/>
                    <a:pt x="4404" y="26521"/>
                    <a:pt x="4804" y="26954"/>
                  </a:cubicBezTo>
                  <a:cubicBezTo>
                    <a:pt x="7106" y="24019"/>
                    <a:pt x="9374" y="21117"/>
                    <a:pt x="11676" y="18182"/>
                  </a:cubicBezTo>
                  <a:cubicBezTo>
                    <a:pt x="13444" y="15947"/>
                    <a:pt x="15212" y="13712"/>
                    <a:pt x="16980" y="11443"/>
                  </a:cubicBezTo>
                  <a:cubicBezTo>
                    <a:pt x="19348" y="8475"/>
                    <a:pt x="21750" y="5506"/>
                    <a:pt x="24118" y="2537"/>
                  </a:cubicBezTo>
                  <a:cubicBezTo>
                    <a:pt x="23818" y="2137"/>
                    <a:pt x="23451" y="1837"/>
                    <a:pt x="22984" y="1603"/>
                  </a:cubicBezTo>
                  <a:cubicBezTo>
                    <a:pt x="22851" y="1470"/>
                    <a:pt x="22684" y="1303"/>
                    <a:pt x="22517" y="1136"/>
                  </a:cubicBezTo>
                  <a:cubicBezTo>
                    <a:pt x="21598" y="386"/>
                    <a:pt x="20905" y="1"/>
                    <a:pt x="202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52"/>
            <p:cNvSpPr/>
            <p:nvPr/>
          </p:nvSpPr>
          <p:spPr>
            <a:xfrm>
              <a:off x="9747588" y="3590250"/>
              <a:ext cx="962728" cy="798874"/>
            </a:xfrm>
            <a:custGeom>
              <a:avLst/>
              <a:gdLst/>
              <a:ahLst/>
              <a:cxnLst/>
              <a:rect l="l" t="t" r="r" b="b"/>
              <a:pathLst>
                <a:path w="22850" h="18961" extrusionOk="0">
                  <a:moveTo>
                    <a:pt x="2680" y="0"/>
                  </a:moveTo>
                  <a:cubicBezTo>
                    <a:pt x="2411" y="0"/>
                    <a:pt x="2160" y="125"/>
                    <a:pt x="1935" y="384"/>
                  </a:cubicBezTo>
                  <a:cubicBezTo>
                    <a:pt x="1835" y="384"/>
                    <a:pt x="1735" y="417"/>
                    <a:pt x="1635" y="451"/>
                  </a:cubicBezTo>
                  <a:cubicBezTo>
                    <a:pt x="100" y="1452"/>
                    <a:pt x="0" y="2619"/>
                    <a:pt x="1335" y="3820"/>
                  </a:cubicBezTo>
                  <a:cubicBezTo>
                    <a:pt x="2435" y="4754"/>
                    <a:pt x="3603" y="5621"/>
                    <a:pt x="4704" y="6522"/>
                  </a:cubicBezTo>
                  <a:cubicBezTo>
                    <a:pt x="9474" y="10425"/>
                    <a:pt x="14244" y="14294"/>
                    <a:pt x="19047" y="18164"/>
                  </a:cubicBezTo>
                  <a:cubicBezTo>
                    <a:pt x="19457" y="18485"/>
                    <a:pt x="19815" y="18961"/>
                    <a:pt x="20414" y="18961"/>
                  </a:cubicBezTo>
                  <a:cubicBezTo>
                    <a:pt x="20498" y="18961"/>
                    <a:pt x="20587" y="18951"/>
                    <a:pt x="20682" y="18931"/>
                  </a:cubicBezTo>
                  <a:cubicBezTo>
                    <a:pt x="21182" y="18230"/>
                    <a:pt x="21716" y="17530"/>
                    <a:pt x="22250" y="16829"/>
                  </a:cubicBezTo>
                  <a:cubicBezTo>
                    <a:pt x="22450" y="16596"/>
                    <a:pt x="22650" y="16362"/>
                    <a:pt x="22850" y="16095"/>
                  </a:cubicBezTo>
                  <a:cubicBezTo>
                    <a:pt x="16412" y="10825"/>
                    <a:pt x="9941" y="5555"/>
                    <a:pt x="3469" y="317"/>
                  </a:cubicBezTo>
                  <a:cubicBezTo>
                    <a:pt x="3196" y="108"/>
                    <a:pt x="2930" y="0"/>
                    <a:pt x="26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52"/>
            <p:cNvSpPr/>
            <p:nvPr/>
          </p:nvSpPr>
          <p:spPr>
            <a:xfrm>
              <a:off x="10243699" y="3215313"/>
              <a:ext cx="799717" cy="743386"/>
            </a:xfrm>
            <a:custGeom>
              <a:avLst/>
              <a:gdLst/>
              <a:ahLst/>
              <a:cxnLst/>
              <a:rect l="l" t="t" r="r" b="b"/>
              <a:pathLst>
                <a:path w="18981" h="17644" extrusionOk="0">
                  <a:moveTo>
                    <a:pt x="5374" y="0"/>
                  </a:moveTo>
                  <a:cubicBezTo>
                    <a:pt x="5105" y="0"/>
                    <a:pt x="4851" y="175"/>
                    <a:pt x="4570" y="544"/>
                  </a:cubicBezTo>
                  <a:cubicBezTo>
                    <a:pt x="3236" y="2311"/>
                    <a:pt x="1835" y="4013"/>
                    <a:pt x="467" y="5714"/>
                  </a:cubicBezTo>
                  <a:cubicBezTo>
                    <a:pt x="0" y="6281"/>
                    <a:pt x="134" y="6648"/>
                    <a:pt x="668" y="7082"/>
                  </a:cubicBezTo>
                  <a:cubicBezTo>
                    <a:pt x="1868" y="8049"/>
                    <a:pt x="3069" y="9083"/>
                    <a:pt x="4270" y="10084"/>
                  </a:cubicBezTo>
                  <a:cubicBezTo>
                    <a:pt x="7272" y="12485"/>
                    <a:pt x="10274" y="14854"/>
                    <a:pt x="13243" y="17256"/>
                  </a:cubicBezTo>
                  <a:cubicBezTo>
                    <a:pt x="13531" y="17492"/>
                    <a:pt x="13750" y="17643"/>
                    <a:pt x="13961" y="17643"/>
                  </a:cubicBezTo>
                  <a:cubicBezTo>
                    <a:pt x="14166" y="17643"/>
                    <a:pt x="14364" y="17501"/>
                    <a:pt x="14611" y="17155"/>
                  </a:cubicBezTo>
                  <a:cubicBezTo>
                    <a:pt x="15845" y="15321"/>
                    <a:pt x="17179" y="13553"/>
                    <a:pt x="18514" y="11818"/>
                  </a:cubicBezTo>
                  <a:cubicBezTo>
                    <a:pt x="18947" y="11251"/>
                    <a:pt x="18981" y="10918"/>
                    <a:pt x="18347" y="10417"/>
                  </a:cubicBezTo>
                  <a:cubicBezTo>
                    <a:pt x="15311" y="7982"/>
                    <a:pt x="12309" y="5447"/>
                    <a:pt x="9307" y="2979"/>
                  </a:cubicBezTo>
                  <a:cubicBezTo>
                    <a:pt x="8273" y="2145"/>
                    <a:pt x="7172" y="1311"/>
                    <a:pt x="6171" y="410"/>
                  </a:cubicBezTo>
                  <a:cubicBezTo>
                    <a:pt x="5871" y="142"/>
                    <a:pt x="5616" y="0"/>
                    <a:pt x="537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52"/>
            <p:cNvSpPr/>
            <p:nvPr/>
          </p:nvSpPr>
          <p:spPr>
            <a:xfrm>
              <a:off x="9691384" y="3543483"/>
              <a:ext cx="1063930" cy="885583"/>
            </a:xfrm>
            <a:custGeom>
              <a:avLst/>
              <a:gdLst/>
              <a:ahLst/>
              <a:cxnLst/>
              <a:rect l="l" t="t" r="r" b="b"/>
              <a:pathLst>
                <a:path w="25252" h="21019" extrusionOk="0">
                  <a:moveTo>
                    <a:pt x="4012" y="0"/>
                  </a:moveTo>
                  <a:cubicBezTo>
                    <a:pt x="2434" y="0"/>
                    <a:pt x="1252" y="1791"/>
                    <a:pt x="934" y="3329"/>
                  </a:cubicBezTo>
                  <a:cubicBezTo>
                    <a:pt x="801" y="5264"/>
                    <a:pt x="6271" y="8566"/>
                    <a:pt x="8039" y="10300"/>
                  </a:cubicBezTo>
                  <a:cubicBezTo>
                    <a:pt x="7797" y="10573"/>
                    <a:pt x="19927" y="21019"/>
                    <a:pt x="21989" y="21019"/>
                  </a:cubicBezTo>
                  <a:cubicBezTo>
                    <a:pt x="22199" y="21019"/>
                    <a:pt x="22304" y="20911"/>
                    <a:pt x="22283" y="20675"/>
                  </a:cubicBezTo>
                  <a:cubicBezTo>
                    <a:pt x="17246" y="15604"/>
                    <a:pt x="11175" y="11635"/>
                    <a:pt x="5571" y="6798"/>
                  </a:cubicBezTo>
                  <a:cubicBezTo>
                    <a:pt x="3970" y="5197"/>
                    <a:pt x="0" y="3596"/>
                    <a:pt x="3402" y="1594"/>
                  </a:cubicBezTo>
                  <a:cubicBezTo>
                    <a:pt x="3574" y="1532"/>
                    <a:pt x="3734" y="1504"/>
                    <a:pt x="3886" y="1504"/>
                  </a:cubicBezTo>
                  <a:cubicBezTo>
                    <a:pt x="4704" y="1504"/>
                    <a:pt x="5257" y="2311"/>
                    <a:pt x="5904" y="2762"/>
                  </a:cubicBezTo>
                  <a:cubicBezTo>
                    <a:pt x="10141" y="6198"/>
                    <a:pt x="14177" y="9467"/>
                    <a:pt x="18413" y="12902"/>
                  </a:cubicBezTo>
                  <a:cubicBezTo>
                    <a:pt x="19592" y="13403"/>
                    <a:pt x="22699" y="17291"/>
                    <a:pt x="24580" y="17291"/>
                  </a:cubicBezTo>
                  <a:cubicBezTo>
                    <a:pt x="24827" y="17291"/>
                    <a:pt x="25054" y="17223"/>
                    <a:pt x="25251" y="17072"/>
                  </a:cubicBezTo>
                  <a:cubicBezTo>
                    <a:pt x="22616" y="13503"/>
                    <a:pt x="17713" y="10968"/>
                    <a:pt x="14143" y="7498"/>
                  </a:cubicBezTo>
                  <a:cubicBezTo>
                    <a:pt x="10941" y="5097"/>
                    <a:pt x="8506" y="2461"/>
                    <a:pt x="5304" y="393"/>
                  </a:cubicBezTo>
                  <a:cubicBezTo>
                    <a:pt x="4852" y="120"/>
                    <a:pt x="4419" y="0"/>
                    <a:pt x="401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 name="Google Shape;781;p52"/>
          <p:cNvGrpSpPr/>
          <p:nvPr/>
        </p:nvGrpSpPr>
        <p:grpSpPr>
          <a:xfrm>
            <a:off x="5895805" y="1108040"/>
            <a:ext cx="2414343" cy="2142809"/>
            <a:chOff x="9143997" y="717540"/>
            <a:chExt cx="2210734" cy="1962279"/>
          </a:xfrm>
        </p:grpSpPr>
        <p:sp>
          <p:nvSpPr>
            <p:cNvPr id="782" name="Google Shape;782;p52"/>
            <p:cNvSpPr/>
            <p:nvPr/>
          </p:nvSpPr>
          <p:spPr>
            <a:xfrm>
              <a:off x="9839647" y="1845764"/>
              <a:ext cx="192588" cy="251615"/>
            </a:xfrm>
            <a:custGeom>
              <a:avLst/>
              <a:gdLst/>
              <a:ahLst/>
              <a:cxnLst/>
              <a:rect l="l" t="t" r="r" b="b"/>
              <a:pathLst>
                <a:path w="4571" h="5972" extrusionOk="0">
                  <a:moveTo>
                    <a:pt x="2369" y="0"/>
                  </a:moveTo>
                  <a:cubicBezTo>
                    <a:pt x="2336" y="167"/>
                    <a:pt x="2369" y="367"/>
                    <a:pt x="2136" y="467"/>
                  </a:cubicBezTo>
                  <a:cubicBezTo>
                    <a:pt x="2169" y="968"/>
                    <a:pt x="2102" y="1435"/>
                    <a:pt x="1669" y="1768"/>
                  </a:cubicBezTo>
                  <a:cubicBezTo>
                    <a:pt x="1635" y="2202"/>
                    <a:pt x="1435" y="2469"/>
                    <a:pt x="968" y="2469"/>
                  </a:cubicBezTo>
                  <a:cubicBezTo>
                    <a:pt x="901" y="2535"/>
                    <a:pt x="835" y="2602"/>
                    <a:pt x="768" y="2669"/>
                  </a:cubicBezTo>
                  <a:cubicBezTo>
                    <a:pt x="601" y="2969"/>
                    <a:pt x="268" y="2936"/>
                    <a:pt x="1" y="2969"/>
                  </a:cubicBezTo>
                  <a:cubicBezTo>
                    <a:pt x="34" y="3069"/>
                    <a:pt x="34" y="3169"/>
                    <a:pt x="34" y="3236"/>
                  </a:cubicBezTo>
                  <a:cubicBezTo>
                    <a:pt x="1635" y="3369"/>
                    <a:pt x="2002" y="4637"/>
                    <a:pt x="2369" y="5971"/>
                  </a:cubicBezTo>
                  <a:cubicBezTo>
                    <a:pt x="2603" y="5438"/>
                    <a:pt x="2603" y="4971"/>
                    <a:pt x="2903" y="4637"/>
                  </a:cubicBezTo>
                  <a:cubicBezTo>
                    <a:pt x="3070" y="4137"/>
                    <a:pt x="3403" y="3803"/>
                    <a:pt x="3870" y="3570"/>
                  </a:cubicBezTo>
                  <a:cubicBezTo>
                    <a:pt x="4070" y="3303"/>
                    <a:pt x="4537" y="3369"/>
                    <a:pt x="4571" y="2969"/>
                  </a:cubicBezTo>
                  <a:cubicBezTo>
                    <a:pt x="3170" y="2469"/>
                    <a:pt x="2603" y="1335"/>
                    <a:pt x="2369" y="0"/>
                  </a:cubicBezTo>
                  <a:close/>
                </a:path>
              </a:pathLst>
            </a:custGeom>
            <a:solidFill>
              <a:srgbClr val="ECEC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52"/>
            <p:cNvSpPr/>
            <p:nvPr/>
          </p:nvSpPr>
          <p:spPr>
            <a:xfrm>
              <a:off x="9956312" y="717540"/>
              <a:ext cx="1323930" cy="1516138"/>
            </a:xfrm>
            <a:custGeom>
              <a:avLst/>
              <a:gdLst/>
              <a:ahLst/>
              <a:cxnLst/>
              <a:rect l="l" t="t" r="r" b="b"/>
              <a:pathLst>
                <a:path w="31423" h="35985" extrusionOk="0">
                  <a:moveTo>
                    <a:pt x="17275" y="1"/>
                  </a:moveTo>
                  <a:cubicBezTo>
                    <a:pt x="17127" y="1"/>
                    <a:pt x="16954" y="68"/>
                    <a:pt x="16746" y="193"/>
                  </a:cubicBezTo>
                  <a:cubicBezTo>
                    <a:pt x="11709" y="3061"/>
                    <a:pt x="6639" y="5930"/>
                    <a:pt x="1568" y="8765"/>
                  </a:cubicBezTo>
                  <a:cubicBezTo>
                    <a:pt x="834" y="9166"/>
                    <a:pt x="401" y="9766"/>
                    <a:pt x="167" y="10533"/>
                  </a:cubicBezTo>
                  <a:cubicBezTo>
                    <a:pt x="0" y="10900"/>
                    <a:pt x="0" y="11267"/>
                    <a:pt x="134" y="11634"/>
                  </a:cubicBezTo>
                  <a:cubicBezTo>
                    <a:pt x="267" y="12235"/>
                    <a:pt x="601" y="12802"/>
                    <a:pt x="901" y="13335"/>
                  </a:cubicBezTo>
                  <a:cubicBezTo>
                    <a:pt x="2335" y="15904"/>
                    <a:pt x="3770" y="18472"/>
                    <a:pt x="5238" y="21008"/>
                  </a:cubicBezTo>
                  <a:cubicBezTo>
                    <a:pt x="7906" y="25644"/>
                    <a:pt x="10475" y="30314"/>
                    <a:pt x="13143" y="34918"/>
                  </a:cubicBezTo>
                  <a:cubicBezTo>
                    <a:pt x="13377" y="35351"/>
                    <a:pt x="13510" y="35885"/>
                    <a:pt x="14077" y="35985"/>
                  </a:cubicBezTo>
                  <a:cubicBezTo>
                    <a:pt x="14211" y="35918"/>
                    <a:pt x="14311" y="35818"/>
                    <a:pt x="14311" y="35718"/>
                  </a:cubicBezTo>
                  <a:cubicBezTo>
                    <a:pt x="14477" y="34350"/>
                    <a:pt x="15478" y="33783"/>
                    <a:pt x="16546" y="33183"/>
                  </a:cubicBezTo>
                  <a:cubicBezTo>
                    <a:pt x="21149" y="30581"/>
                    <a:pt x="25752" y="28013"/>
                    <a:pt x="30322" y="25377"/>
                  </a:cubicBezTo>
                  <a:cubicBezTo>
                    <a:pt x="30722" y="25177"/>
                    <a:pt x="31189" y="24977"/>
                    <a:pt x="31356" y="24477"/>
                  </a:cubicBezTo>
                  <a:cubicBezTo>
                    <a:pt x="31423" y="23876"/>
                    <a:pt x="31056" y="23409"/>
                    <a:pt x="30789" y="22942"/>
                  </a:cubicBezTo>
                  <a:cubicBezTo>
                    <a:pt x="26786" y="15871"/>
                    <a:pt x="22783" y="8799"/>
                    <a:pt x="18814" y="1727"/>
                  </a:cubicBezTo>
                  <a:cubicBezTo>
                    <a:pt x="18547" y="1260"/>
                    <a:pt x="18247" y="793"/>
                    <a:pt x="17780" y="426"/>
                  </a:cubicBezTo>
                  <a:cubicBezTo>
                    <a:pt x="17643" y="134"/>
                    <a:pt x="17484" y="1"/>
                    <a:pt x="17275" y="1"/>
                  </a:cubicBezTo>
                  <a:close/>
                </a:path>
              </a:pathLst>
            </a:custGeom>
            <a:solidFill>
              <a:srgbClr val="FFF9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52"/>
            <p:cNvSpPr/>
            <p:nvPr/>
          </p:nvSpPr>
          <p:spPr>
            <a:xfrm>
              <a:off x="9165063" y="1185211"/>
              <a:ext cx="1271938" cy="1424036"/>
            </a:xfrm>
            <a:custGeom>
              <a:avLst/>
              <a:gdLst/>
              <a:ahLst/>
              <a:cxnLst/>
              <a:rect l="l" t="t" r="r" b="b"/>
              <a:pathLst>
                <a:path w="30189" h="33799" extrusionOk="0">
                  <a:moveTo>
                    <a:pt x="15647" y="11206"/>
                  </a:moveTo>
                  <a:lnTo>
                    <a:pt x="15647" y="11206"/>
                  </a:lnTo>
                  <a:cubicBezTo>
                    <a:pt x="15514" y="11285"/>
                    <a:pt x="15380" y="11365"/>
                    <a:pt x="15245" y="11442"/>
                  </a:cubicBezTo>
                  <a:cubicBezTo>
                    <a:pt x="13039" y="12711"/>
                    <a:pt x="10805" y="13953"/>
                    <a:pt x="8569" y="15167"/>
                  </a:cubicBezTo>
                  <a:lnTo>
                    <a:pt x="8569" y="15167"/>
                  </a:lnTo>
                  <a:cubicBezTo>
                    <a:pt x="10694" y="14003"/>
                    <a:pt x="12775" y="12748"/>
                    <a:pt x="14911" y="11575"/>
                  </a:cubicBezTo>
                  <a:cubicBezTo>
                    <a:pt x="15150" y="11446"/>
                    <a:pt x="15400" y="11329"/>
                    <a:pt x="15647" y="11206"/>
                  </a:cubicBezTo>
                  <a:close/>
                  <a:moveTo>
                    <a:pt x="16345" y="0"/>
                  </a:moveTo>
                  <a:cubicBezTo>
                    <a:pt x="15812" y="167"/>
                    <a:pt x="15345" y="434"/>
                    <a:pt x="14944" y="768"/>
                  </a:cubicBezTo>
                  <a:cubicBezTo>
                    <a:pt x="14778" y="1301"/>
                    <a:pt x="15111" y="1668"/>
                    <a:pt x="15311" y="2069"/>
                  </a:cubicBezTo>
                  <a:cubicBezTo>
                    <a:pt x="17279" y="5504"/>
                    <a:pt x="19214" y="8974"/>
                    <a:pt x="21182" y="12409"/>
                  </a:cubicBezTo>
                  <a:cubicBezTo>
                    <a:pt x="22316" y="14444"/>
                    <a:pt x="23417" y="16479"/>
                    <a:pt x="24618" y="18480"/>
                  </a:cubicBezTo>
                  <a:cubicBezTo>
                    <a:pt x="24485" y="18464"/>
                    <a:pt x="24351" y="18447"/>
                    <a:pt x="24218" y="18447"/>
                  </a:cubicBezTo>
                  <a:cubicBezTo>
                    <a:pt x="24084" y="18447"/>
                    <a:pt x="23951" y="18464"/>
                    <a:pt x="23817" y="18514"/>
                  </a:cubicBezTo>
                  <a:cubicBezTo>
                    <a:pt x="20215" y="20415"/>
                    <a:pt x="16646" y="22483"/>
                    <a:pt x="13076" y="24451"/>
                  </a:cubicBezTo>
                  <a:cubicBezTo>
                    <a:pt x="16012" y="22717"/>
                    <a:pt x="19014" y="21082"/>
                    <a:pt x="21983" y="19414"/>
                  </a:cubicBezTo>
                  <a:cubicBezTo>
                    <a:pt x="22283" y="19248"/>
                    <a:pt x="22583" y="19081"/>
                    <a:pt x="22717" y="18747"/>
                  </a:cubicBezTo>
                  <a:cubicBezTo>
                    <a:pt x="22483" y="18180"/>
                    <a:pt x="21916" y="17980"/>
                    <a:pt x="21482" y="17646"/>
                  </a:cubicBezTo>
                  <a:cubicBezTo>
                    <a:pt x="20715" y="17646"/>
                    <a:pt x="20181" y="18147"/>
                    <a:pt x="19548" y="18480"/>
                  </a:cubicBezTo>
                  <a:cubicBezTo>
                    <a:pt x="17013" y="19915"/>
                    <a:pt x="14477" y="21382"/>
                    <a:pt x="11876" y="22750"/>
                  </a:cubicBezTo>
                  <a:cubicBezTo>
                    <a:pt x="14678" y="21082"/>
                    <a:pt x="17546" y="19548"/>
                    <a:pt x="20348" y="17913"/>
                  </a:cubicBezTo>
                  <a:cubicBezTo>
                    <a:pt x="20715" y="17746"/>
                    <a:pt x="21082" y="17546"/>
                    <a:pt x="21216" y="17146"/>
                  </a:cubicBezTo>
                  <a:cubicBezTo>
                    <a:pt x="21249" y="16512"/>
                    <a:pt x="20982" y="16112"/>
                    <a:pt x="20482" y="15812"/>
                  </a:cubicBezTo>
                  <a:cubicBezTo>
                    <a:pt x="20432" y="15805"/>
                    <a:pt x="20384" y="15801"/>
                    <a:pt x="20337" y="15801"/>
                  </a:cubicBezTo>
                  <a:cubicBezTo>
                    <a:pt x="19950" y="15801"/>
                    <a:pt x="19675" y="16033"/>
                    <a:pt x="19348" y="16212"/>
                  </a:cubicBezTo>
                  <a:cubicBezTo>
                    <a:pt x="16546" y="17780"/>
                    <a:pt x="13777" y="19414"/>
                    <a:pt x="10942" y="20949"/>
                  </a:cubicBezTo>
                  <a:cubicBezTo>
                    <a:pt x="13543" y="19414"/>
                    <a:pt x="16179" y="17947"/>
                    <a:pt x="18814" y="16446"/>
                  </a:cubicBezTo>
                  <a:cubicBezTo>
                    <a:pt x="19314" y="16145"/>
                    <a:pt x="19915" y="15945"/>
                    <a:pt x="20181" y="15378"/>
                  </a:cubicBezTo>
                  <a:cubicBezTo>
                    <a:pt x="20248" y="14778"/>
                    <a:pt x="20015" y="14344"/>
                    <a:pt x="19481" y="14044"/>
                  </a:cubicBezTo>
                  <a:cubicBezTo>
                    <a:pt x="19456" y="14042"/>
                    <a:pt x="19431" y="14042"/>
                    <a:pt x="19407" y="14042"/>
                  </a:cubicBezTo>
                  <a:cubicBezTo>
                    <a:pt x="18913" y="14042"/>
                    <a:pt x="18562" y="14353"/>
                    <a:pt x="18180" y="14544"/>
                  </a:cubicBezTo>
                  <a:cubicBezTo>
                    <a:pt x="15445" y="16045"/>
                    <a:pt x="12743" y="17613"/>
                    <a:pt x="9907" y="19214"/>
                  </a:cubicBezTo>
                  <a:cubicBezTo>
                    <a:pt x="10174" y="18914"/>
                    <a:pt x="10374" y="18814"/>
                    <a:pt x="10608" y="18714"/>
                  </a:cubicBezTo>
                  <a:cubicBezTo>
                    <a:pt x="12976" y="17446"/>
                    <a:pt x="15311" y="16045"/>
                    <a:pt x="17646" y="14744"/>
                  </a:cubicBezTo>
                  <a:cubicBezTo>
                    <a:pt x="18213" y="14444"/>
                    <a:pt x="18847" y="14211"/>
                    <a:pt x="19214" y="13644"/>
                  </a:cubicBezTo>
                  <a:cubicBezTo>
                    <a:pt x="19247" y="13043"/>
                    <a:pt x="18981" y="12609"/>
                    <a:pt x="18514" y="12276"/>
                  </a:cubicBezTo>
                  <a:cubicBezTo>
                    <a:pt x="18466" y="12271"/>
                    <a:pt x="18420" y="12269"/>
                    <a:pt x="18374" y="12269"/>
                  </a:cubicBezTo>
                  <a:cubicBezTo>
                    <a:pt x="17815" y="12269"/>
                    <a:pt x="17411" y="12630"/>
                    <a:pt x="16979" y="12876"/>
                  </a:cubicBezTo>
                  <a:cubicBezTo>
                    <a:pt x="14311" y="14344"/>
                    <a:pt x="11675" y="15845"/>
                    <a:pt x="8973" y="17380"/>
                  </a:cubicBezTo>
                  <a:cubicBezTo>
                    <a:pt x="9074" y="17213"/>
                    <a:pt x="9174" y="17146"/>
                    <a:pt x="9274" y="17079"/>
                  </a:cubicBezTo>
                  <a:cubicBezTo>
                    <a:pt x="11842" y="15678"/>
                    <a:pt x="14377" y="14244"/>
                    <a:pt x="16912" y="12776"/>
                  </a:cubicBezTo>
                  <a:cubicBezTo>
                    <a:pt x="17379" y="12509"/>
                    <a:pt x="17947" y="12309"/>
                    <a:pt x="18180" y="11742"/>
                  </a:cubicBezTo>
                  <a:cubicBezTo>
                    <a:pt x="18180" y="11142"/>
                    <a:pt x="17980" y="10675"/>
                    <a:pt x="17413" y="10408"/>
                  </a:cubicBezTo>
                  <a:cubicBezTo>
                    <a:pt x="17045" y="10485"/>
                    <a:pt x="16705" y="10625"/>
                    <a:pt x="16377" y="10793"/>
                  </a:cubicBezTo>
                  <a:lnTo>
                    <a:pt x="16377" y="10793"/>
                  </a:lnTo>
                  <a:cubicBezTo>
                    <a:pt x="16678" y="10588"/>
                    <a:pt x="16946" y="10340"/>
                    <a:pt x="17146" y="10008"/>
                  </a:cubicBezTo>
                  <a:cubicBezTo>
                    <a:pt x="17179" y="9407"/>
                    <a:pt x="16946" y="8940"/>
                    <a:pt x="16412" y="8640"/>
                  </a:cubicBezTo>
                  <a:cubicBezTo>
                    <a:pt x="15845" y="8640"/>
                    <a:pt x="15445" y="8974"/>
                    <a:pt x="14978" y="9240"/>
                  </a:cubicBezTo>
                  <a:cubicBezTo>
                    <a:pt x="12276" y="10775"/>
                    <a:pt x="9574" y="12309"/>
                    <a:pt x="6872" y="13810"/>
                  </a:cubicBezTo>
                  <a:cubicBezTo>
                    <a:pt x="9641" y="12176"/>
                    <a:pt x="12443" y="10641"/>
                    <a:pt x="15211" y="9040"/>
                  </a:cubicBezTo>
                  <a:cubicBezTo>
                    <a:pt x="15578" y="8840"/>
                    <a:pt x="16012" y="8673"/>
                    <a:pt x="16179" y="8206"/>
                  </a:cubicBezTo>
                  <a:cubicBezTo>
                    <a:pt x="16245" y="7873"/>
                    <a:pt x="16112" y="7539"/>
                    <a:pt x="15945" y="7239"/>
                  </a:cubicBezTo>
                  <a:cubicBezTo>
                    <a:pt x="15044" y="5705"/>
                    <a:pt x="14177" y="4137"/>
                    <a:pt x="13277" y="2602"/>
                  </a:cubicBezTo>
                  <a:cubicBezTo>
                    <a:pt x="13143" y="2369"/>
                    <a:pt x="13010" y="2102"/>
                    <a:pt x="12676" y="2035"/>
                  </a:cubicBezTo>
                  <a:cubicBezTo>
                    <a:pt x="8640" y="4304"/>
                    <a:pt x="4604" y="6605"/>
                    <a:pt x="534" y="8840"/>
                  </a:cubicBezTo>
                  <a:cubicBezTo>
                    <a:pt x="0" y="9140"/>
                    <a:pt x="367" y="9374"/>
                    <a:pt x="434" y="9674"/>
                  </a:cubicBezTo>
                  <a:cubicBezTo>
                    <a:pt x="401" y="10208"/>
                    <a:pt x="701" y="10675"/>
                    <a:pt x="968" y="11142"/>
                  </a:cubicBezTo>
                  <a:cubicBezTo>
                    <a:pt x="4737" y="17847"/>
                    <a:pt x="8540" y="24551"/>
                    <a:pt x="12309" y="31256"/>
                  </a:cubicBezTo>
                  <a:cubicBezTo>
                    <a:pt x="12776" y="32090"/>
                    <a:pt x="13143" y="33024"/>
                    <a:pt x="13844" y="33691"/>
                  </a:cubicBezTo>
                  <a:cubicBezTo>
                    <a:pt x="14003" y="33767"/>
                    <a:pt x="14153" y="33798"/>
                    <a:pt x="14294" y="33798"/>
                  </a:cubicBezTo>
                  <a:cubicBezTo>
                    <a:pt x="14713" y="33798"/>
                    <a:pt x="15062" y="33524"/>
                    <a:pt x="15411" y="33324"/>
                  </a:cubicBezTo>
                  <a:cubicBezTo>
                    <a:pt x="19948" y="30756"/>
                    <a:pt x="24518" y="28221"/>
                    <a:pt x="29054" y="25652"/>
                  </a:cubicBezTo>
                  <a:cubicBezTo>
                    <a:pt x="29421" y="25452"/>
                    <a:pt x="29788" y="25252"/>
                    <a:pt x="29955" y="24852"/>
                  </a:cubicBezTo>
                  <a:cubicBezTo>
                    <a:pt x="30189" y="24351"/>
                    <a:pt x="29955" y="23918"/>
                    <a:pt x="29722" y="23451"/>
                  </a:cubicBezTo>
                  <a:cubicBezTo>
                    <a:pt x="28087" y="20482"/>
                    <a:pt x="26386" y="17546"/>
                    <a:pt x="24718" y="14611"/>
                  </a:cubicBezTo>
                  <a:cubicBezTo>
                    <a:pt x="22083" y="9874"/>
                    <a:pt x="19348" y="5204"/>
                    <a:pt x="16779" y="467"/>
                  </a:cubicBezTo>
                  <a:cubicBezTo>
                    <a:pt x="16679" y="267"/>
                    <a:pt x="16579" y="67"/>
                    <a:pt x="16345" y="0"/>
                  </a:cubicBezTo>
                  <a:close/>
                </a:path>
              </a:pathLst>
            </a:custGeom>
            <a:solidFill>
              <a:srgbClr val="F6F7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52"/>
            <p:cNvSpPr/>
            <p:nvPr/>
          </p:nvSpPr>
          <p:spPr>
            <a:xfrm>
              <a:off x="9143997" y="722006"/>
              <a:ext cx="2210734" cy="1957813"/>
            </a:xfrm>
            <a:custGeom>
              <a:avLst/>
              <a:gdLst/>
              <a:ahLst/>
              <a:cxnLst/>
              <a:rect l="l" t="t" r="r" b="b"/>
              <a:pathLst>
                <a:path w="52471" h="46468" extrusionOk="0">
                  <a:moveTo>
                    <a:pt x="37844" y="1"/>
                  </a:moveTo>
                  <a:cubicBezTo>
                    <a:pt x="37619" y="1"/>
                    <a:pt x="37363" y="105"/>
                    <a:pt x="37060" y="320"/>
                  </a:cubicBezTo>
                  <a:cubicBezTo>
                    <a:pt x="37960" y="1921"/>
                    <a:pt x="38828" y="3522"/>
                    <a:pt x="39728" y="5124"/>
                  </a:cubicBezTo>
                  <a:cubicBezTo>
                    <a:pt x="43298" y="11528"/>
                    <a:pt x="46934" y="17933"/>
                    <a:pt x="50536" y="24337"/>
                  </a:cubicBezTo>
                  <a:cubicBezTo>
                    <a:pt x="50603" y="25105"/>
                    <a:pt x="49969" y="25305"/>
                    <a:pt x="49469" y="25572"/>
                  </a:cubicBezTo>
                  <a:cubicBezTo>
                    <a:pt x="45032" y="28140"/>
                    <a:pt x="40529" y="30642"/>
                    <a:pt x="36092" y="33144"/>
                  </a:cubicBezTo>
                  <a:cubicBezTo>
                    <a:pt x="35259" y="33644"/>
                    <a:pt x="34691" y="34244"/>
                    <a:pt x="34458" y="35178"/>
                  </a:cubicBezTo>
                  <a:cubicBezTo>
                    <a:pt x="34288" y="35971"/>
                    <a:pt x="33469" y="36572"/>
                    <a:pt x="32654" y="36572"/>
                  </a:cubicBezTo>
                  <a:cubicBezTo>
                    <a:pt x="32509" y="36572"/>
                    <a:pt x="32364" y="36553"/>
                    <a:pt x="32223" y="36513"/>
                  </a:cubicBezTo>
                  <a:cubicBezTo>
                    <a:pt x="31905" y="36433"/>
                    <a:pt x="31598" y="36395"/>
                    <a:pt x="31299" y="36395"/>
                  </a:cubicBezTo>
                  <a:cubicBezTo>
                    <a:pt x="30598" y="36395"/>
                    <a:pt x="29943" y="36605"/>
                    <a:pt x="29288" y="36980"/>
                  </a:cubicBezTo>
                  <a:cubicBezTo>
                    <a:pt x="26352" y="38648"/>
                    <a:pt x="23450" y="40282"/>
                    <a:pt x="20515" y="41950"/>
                  </a:cubicBezTo>
                  <a:cubicBezTo>
                    <a:pt x="18947" y="42817"/>
                    <a:pt x="17412" y="43751"/>
                    <a:pt x="15811" y="44585"/>
                  </a:cubicBezTo>
                  <a:cubicBezTo>
                    <a:pt x="15547" y="44717"/>
                    <a:pt x="15284" y="44870"/>
                    <a:pt x="15026" y="44870"/>
                  </a:cubicBezTo>
                  <a:cubicBezTo>
                    <a:pt x="14827" y="44870"/>
                    <a:pt x="14632" y="44780"/>
                    <a:pt x="14444" y="44518"/>
                  </a:cubicBezTo>
                  <a:cubicBezTo>
                    <a:pt x="12843" y="41716"/>
                    <a:pt x="11275" y="38914"/>
                    <a:pt x="9674" y="36112"/>
                  </a:cubicBezTo>
                  <a:cubicBezTo>
                    <a:pt x="6772" y="30942"/>
                    <a:pt x="3836" y="25805"/>
                    <a:pt x="934" y="20668"/>
                  </a:cubicBezTo>
                  <a:cubicBezTo>
                    <a:pt x="0" y="21135"/>
                    <a:pt x="33" y="21735"/>
                    <a:pt x="534" y="22603"/>
                  </a:cubicBezTo>
                  <a:cubicBezTo>
                    <a:pt x="3202" y="27273"/>
                    <a:pt x="5838" y="31976"/>
                    <a:pt x="8506" y="36680"/>
                  </a:cubicBezTo>
                  <a:cubicBezTo>
                    <a:pt x="10207" y="39682"/>
                    <a:pt x="11942" y="42684"/>
                    <a:pt x="13610" y="45686"/>
                  </a:cubicBezTo>
                  <a:cubicBezTo>
                    <a:pt x="13881" y="46207"/>
                    <a:pt x="14139" y="46468"/>
                    <a:pt x="14498" y="46468"/>
                  </a:cubicBezTo>
                  <a:cubicBezTo>
                    <a:pt x="14713" y="46468"/>
                    <a:pt x="14965" y="46374"/>
                    <a:pt x="15278" y="46186"/>
                  </a:cubicBezTo>
                  <a:cubicBezTo>
                    <a:pt x="17279" y="44985"/>
                    <a:pt x="19314" y="43918"/>
                    <a:pt x="21349" y="42751"/>
                  </a:cubicBezTo>
                  <a:cubicBezTo>
                    <a:pt x="24151" y="41183"/>
                    <a:pt x="26919" y="39615"/>
                    <a:pt x="29688" y="38047"/>
                  </a:cubicBezTo>
                  <a:cubicBezTo>
                    <a:pt x="29883" y="37933"/>
                    <a:pt x="30047" y="37851"/>
                    <a:pt x="30202" y="37851"/>
                  </a:cubicBezTo>
                  <a:cubicBezTo>
                    <a:pt x="30365" y="37851"/>
                    <a:pt x="30518" y="37941"/>
                    <a:pt x="30689" y="38181"/>
                  </a:cubicBezTo>
                  <a:cubicBezTo>
                    <a:pt x="31037" y="38616"/>
                    <a:pt x="31669" y="38838"/>
                    <a:pt x="32280" y="38838"/>
                  </a:cubicBezTo>
                  <a:cubicBezTo>
                    <a:pt x="32605" y="38838"/>
                    <a:pt x="32924" y="38775"/>
                    <a:pt x="33190" y="38648"/>
                  </a:cubicBezTo>
                  <a:cubicBezTo>
                    <a:pt x="34024" y="38214"/>
                    <a:pt x="34792" y="37714"/>
                    <a:pt x="35625" y="37247"/>
                  </a:cubicBezTo>
                  <a:cubicBezTo>
                    <a:pt x="36426" y="36813"/>
                    <a:pt x="36793" y="36079"/>
                    <a:pt x="36626" y="35212"/>
                  </a:cubicBezTo>
                  <a:cubicBezTo>
                    <a:pt x="36493" y="34311"/>
                    <a:pt x="36893" y="33978"/>
                    <a:pt x="37560" y="33577"/>
                  </a:cubicBezTo>
                  <a:cubicBezTo>
                    <a:pt x="42197" y="31009"/>
                    <a:pt x="46800" y="28440"/>
                    <a:pt x="51370" y="25838"/>
                  </a:cubicBezTo>
                  <a:cubicBezTo>
                    <a:pt x="52437" y="25238"/>
                    <a:pt x="52471" y="25138"/>
                    <a:pt x="51904" y="24104"/>
                  </a:cubicBezTo>
                  <a:cubicBezTo>
                    <a:pt x="47534" y="16365"/>
                    <a:pt x="43131" y="8593"/>
                    <a:pt x="38794" y="821"/>
                  </a:cubicBezTo>
                  <a:cubicBezTo>
                    <a:pt x="38504" y="282"/>
                    <a:pt x="38214" y="1"/>
                    <a:pt x="37844" y="1"/>
                  </a:cubicBezTo>
                  <a:close/>
                </a:path>
              </a:pathLst>
            </a:custGeom>
            <a:solidFill>
              <a:srgbClr val="6349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52"/>
            <p:cNvSpPr/>
            <p:nvPr/>
          </p:nvSpPr>
          <p:spPr>
            <a:xfrm>
              <a:off x="9853719" y="1173961"/>
              <a:ext cx="699821" cy="1070797"/>
            </a:xfrm>
            <a:custGeom>
              <a:avLst/>
              <a:gdLst/>
              <a:ahLst/>
              <a:cxnLst/>
              <a:rect l="l" t="t" r="r" b="b"/>
              <a:pathLst>
                <a:path w="16610" h="25415" extrusionOk="0">
                  <a:moveTo>
                    <a:pt x="889" y="1"/>
                  </a:moveTo>
                  <a:cubicBezTo>
                    <a:pt x="584" y="1"/>
                    <a:pt x="284" y="67"/>
                    <a:pt x="0" y="267"/>
                  </a:cubicBezTo>
                  <a:cubicBezTo>
                    <a:pt x="134" y="901"/>
                    <a:pt x="401" y="1502"/>
                    <a:pt x="734" y="2069"/>
                  </a:cubicBezTo>
                  <a:cubicBezTo>
                    <a:pt x="2702" y="5471"/>
                    <a:pt x="4737" y="8840"/>
                    <a:pt x="6605" y="12309"/>
                  </a:cubicBezTo>
                  <a:cubicBezTo>
                    <a:pt x="8740" y="16246"/>
                    <a:pt x="11008" y="20115"/>
                    <a:pt x="13210" y="24018"/>
                  </a:cubicBezTo>
                  <a:cubicBezTo>
                    <a:pt x="13410" y="24385"/>
                    <a:pt x="13543" y="24685"/>
                    <a:pt x="13443" y="25085"/>
                  </a:cubicBezTo>
                  <a:cubicBezTo>
                    <a:pt x="13498" y="25140"/>
                    <a:pt x="13575" y="25194"/>
                    <a:pt x="13637" y="25194"/>
                  </a:cubicBezTo>
                  <a:cubicBezTo>
                    <a:pt x="13651" y="25194"/>
                    <a:pt x="13665" y="25191"/>
                    <a:pt x="13677" y="25185"/>
                  </a:cubicBezTo>
                  <a:cubicBezTo>
                    <a:pt x="14066" y="25099"/>
                    <a:pt x="14443" y="25043"/>
                    <a:pt x="14812" y="25043"/>
                  </a:cubicBezTo>
                  <a:cubicBezTo>
                    <a:pt x="15298" y="25043"/>
                    <a:pt x="15772" y="25139"/>
                    <a:pt x="16245" y="25385"/>
                  </a:cubicBezTo>
                  <a:cubicBezTo>
                    <a:pt x="16282" y="25398"/>
                    <a:pt x="16345" y="25414"/>
                    <a:pt x="16406" y="25414"/>
                  </a:cubicBezTo>
                  <a:cubicBezTo>
                    <a:pt x="16511" y="25414"/>
                    <a:pt x="16609" y="25364"/>
                    <a:pt x="16546" y="25152"/>
                  </a:cubicBezTo>
                  <a:cubicBezTo>
                    <a:pt x="16345" y="24852"/>
                    <a:pt x="16145" y="24518"/>
                    <a:pt x="15978" y="24218"/>
                  </a:cubicBezTo>
                  <a:cubicBezTo>
                    <a:pt x="14144" y="21016"/>
                    <a:pt x="12309" y="17847"/>
                    <a:pt x="10541" y="14611"/>
                  </a:cubicBezTo>
                  <a:cubicBezTo>
                    <a:pt x="9207" y="12176"/>
                    <a:pt x="7806" y="9774"/>
                    <a:pt x="6472" y="7339"/>
                  </a:cubicBezTo>
                  <a:cubicBezTo>
                    <a:pt x="5204" y="5104"/>
                    <a:pt x="3903" y="2903"/>
                    <a:pt x="2736" y="601"/>
                  </a:cubicBezTo>
                  <a:cubicBezTo>
                    <a:pt x="2514" y="435"/>
                    <a:pt x="2362" y="85"/>
                    <a:pt x="2030" y="85"/>
                  </a:cubicBezTo>
                  <a:cubicBezTo>
                    <a:pt x="1962" y="85"/>
                    <a:pt x="1887" y="100"/>
                    <a:pt x="1802" y="134"/>
                  </a:cubicBezTo>
                  <a:cubicBezTo>
                    <a:pt x="1501" y="67"/>
                    <a:pt x="1193" y="1"/>
                    <a:pt x="88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52"/>
            <p:cNvSpPr/>
            <p:nvPr/>
          </p:nvSpPr>
          <p:spPr>
            <a:xfrm>
              <a:off x="9929600" y="1161322"/>
              <a:ext cx="39394" cy="38256"/>
            </a:xfrm>
            <a:custGeom>
              <a:avLst/>
              <a:gdLst/>
              <a:ahLst/>
              <a:cxnLst/>
              <a:rect l="l" t="t" r="r" b="b"/>
              <a:pathLst>
                <a:path w="935" h="908" extrusionOk="0">
                  <a:moveTo>
                    <a:pt x="801" y="0"/>
                  </a:moveTo>
                  <a:cubicBezTo>
                    <a:pt x="534" y="134"/>
                    <a:pt x="167" y="100"/>
                    <a:pt x="1" y="434"/>
                  </a:cubicBezTo>
                  <a:cubicBezTo>
                    <a:pt x="311" y="527"/>
                    <a:pt x="477" y="908"/>
                    <a:pt x="846" y="908"/>
                  </a:cubicBezTo>
                  <a:cubicBezTo>
                    <a:pt x="875" y="908"/>
                    <a:pt x="904" y="906"/>
                    <a:pt x="935" y="901"/>
                  </a:cubicBezTo>
                  <a:lnTo>
                    <a:pt x="80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52"/>
            <p:cNvSpPr/>
            <p:nvPr/>
          </p:nvSpPr>
          <p:spPr>
            <a:xfrm>
              <a:off x="9751126" y="1747385"/>
              <a:ext cx="1547400" cy="880190"/>
            </a:xfrm>
            <a:custGeom>
              <a:avLst/>
              <a:gdLst/>
              <a:ahLst/>
              <a:cxnLst/>
              <a:rect l="l" t="t" r="r" b="b"/>
              <a:pathLst>
                <a:path w="36727" h="20891" extrusionOk="0">
                  <a:moveTo>
                    <a:pt x="36126" y="0"/>
                  </a:moveTo>
                  <a:cubicBezTo>
                    <a:pt x="35893" y="167"/>
                    <a:pt x="35659" y="334"/>
                    <a:pt x="35426" y="467"/>
                  </a:cubicBezTo>
                  <a:cubicBezTo>
                    <a:pt x="30522" y="3269"/>
                    <a:pt x="25619" y="6071"/>
                    <a:pt x="20648" y="8807"/>
                  </a:cubicBezTo>
                  <a:cubicBezTo>
                    <a:pt x="19514" y="9440"/>
                    <a:pt x="18914" y="10241"/>
                    <a:pt x="18981" y="11542"/>
                  </a:cubicBezTo>
                  <a:cubicBezTo>
                    <a:pt x="18981" y="11575"/>
                    <a:pt x="18981" y="11609"/>
                    <a:pt x="18947" y="11642"/>
                  </a:cubicBezTo>
                  <a:lnTo>
                    <a:pt x="18880" y="11642"/>
                  </a:lnTo>
                  <a:cubicBezTo>
                    <a:pt x="18371" y="11256"/>
                    <a:pt x="17853" y="11082"/>
                    <a:pt x="17325" y="11082"/>
                  </a:cubicBezTo>
                  <a:cubicBezTo>
                    <a:pt x="16850" y="11082"/>
                    <a:pt x="16368" y="11222"/>
                    <a:pt x="15878" y="11475"/>
                  </a:cubicBezTo>
                  <a:cubicBezTo>
                    <a:pt x="15812" y="11542"/>
                    <a:pt x="15745" y="11609"/>
                    <a:pt x="15645" y="11642"/>
                  </a:cubicBezTo>
                  <a:cubicBezTo>
                    <a:pt x="10708" y="14444"/>
                    <a:pt x="5738" y="17246"/>
                    <a:pt x="768" y="20048"/>
                  </a:cubicBezTo>
                  <a:cubicBezTo>
                    <a:pt x="606" y="20140"/>
                    <a:pt x="444" y="20281"/>
                    <a:pt x="260" y="20281"/>
                  </a:cubicBezTo>
                  <a:cubicBezTo>
                    <a:pt x="179" y="20281"/>
                    <a:pt x="93" y="20253"/>
                    <a:pt x="0" y="20181"/>
                  </a:cubicBezTo>
                  <a:lnTo>
                    <a:pt x="0" y="20181"/>
                  </a:lnTo>
                  <a:cubicBezTo>
                    <a:pt x="159" y="20677"/>
                    <a:pt x="353" y="20890"/>
                    <a:pt x="645" y="20890"/>
                  </a:cubicBezTo>
                  <a:cubicBezTo>
                    <a:pt x="845" y="20890"/>
                    <a:pt x="1090" y="20791"/>
                    <a:pt x="1401" y="20615"/>
                  </a:cubicBezTo>
                  <a:cubicBezTo>
                    <a:pt x="6071" y="17947"/>
                    <a:pt x="10741" y="15345"/>
                    <a:pt x="15445" y="12676"/>
                  </a:cubicBezTo>
                  <a:cubicBezTo>
                    <a:pt x="15867" y="12426"/>
                    <a:pt x="16301" y="12298"/>
                    <a:pt x="16746" y="12298"/>
                  </a:cubicBezTo>
                  <a:cubicBezTo>
                    <a:pt x="17073" y="12298"/>
                    <a:pt x="17407" y="12368"/>
                    <a:pt x="17746" y="12509"/>
                  </a:cubicBezTo>
                  <a:cubicBezTo>
                    <a:pt x="17881" y="12559"/>
                    <a:pt x="18029" y="12582"/>
                    <a:pt x="18185" y="12582"/>
                  </a:cubicBezTo>
                  <a:cubicBezTo>
                    <a:pt x="19073" y="12582"/>
                    <a:pt x="20201" y="11831"/>
                    <a:pt x="20315" y="11008"/>
                  </a:cubicBezTo>
                  <a:cubicBezTo>
                    <a:pt x="20448" y="10174"/>
                    <a:pt x="20882" y="9607"/>
                    <a:pt x="21616" y="9207"/>
                  </a:cubicBezTo>
                  <a:cubicBezTo>
                    <a:pt x="26319" y="6572"/>
                    <a:pt x="31022" y="3870"/>
                    <a:pt x="35726" y="1235"/>
                  </a:cubicBezTo>
                  <a:cubicBezTo>
                    <a:pt x="36293" y="934"/>
                    <a:pt x="36727" y="634"/>
                    <a:pt x="3612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52"/>
            <p:cNvSpPr/>
            <p:nvPr/>
          </p:nvSpPr>
          <p:spPr>
            <a:xfrm>
              <a:off x="9326684" y="1387152"/>
              <a:ext cx="431521" cy="255197"/>
            </a:xfrm>
            <a:custGeom>
              <a:avLst/>
              <a:gdLst/>
              <a:ahLst/>
              <a:cxnLst/>
              <a:rect l="l" t="t" r="r" b="b"/>
              <a:pathLst>
                <a:path w="10242" h="6057" extrusionOk="0">
                  <a:moveTo>
                    <a:pt x="9377" y="0"/>
                  </a:moveTo>
                  <a:cubicBezTo>
                    <a:pt x="9226" y="0"/>
                    <a:pt x="9094" y="84"/>
                    <a:pt x="8974" y="144"/>
                  </a:cubicBezTo>
                  <a:cubicBezTo>
                    <a:pt x="6138" y="1745"/>
                    <a:pt x="3336" y="3313"/>
                    <a:pt x="534" y="4914"/>
                  </a:cubicBezTo>
                  <a:cubicBezTo>
                    <a:pt x="201" y="5115"/>
                    <a:pt x="0" y="5281"/>
                    <a:pt x="234" y="5715"/>
                  </a:cubicBezTo>
                  <a:cubicBezTo>
                    <a:pt x="367" y="5961"/>
                    <a:pt x="499" y="6057"/>
                    <a:pt x="656" y="6057"/>
                  </a:cubicBezTo>
                  <a:cubicBezTo>
                    <a:pt x="776" y="6057"/>
                    <a:pt x="909" y="6002"/>
                    <a:pt x="1068" y="5915"/>
                  </a:cubicBezTo>
                  <a:cubicBezTo>
                    <a:pt x="3903" y="4314"/>
                    <a:pt x="6739" y="2713"/>
                    <a:pt x="9607" y="1145"/>
                  </a:cubicBezTo>
                  <a:cubicBezTo>
                    <a:pt x="10241" y="778"/>
                    <a:pt x="9908" y="445"/>
                    <a:pt x="9707" y="144"/>
                  </a:cubicBezTo>
                  <a:cubicBezTo>
                    <a:pt x="9587" y="38"/>
                    <a:pt x="9478" y="0"/>
                    <a:pt x="93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52"/>
            <p:cNvSpPr/>
            <p:nvPr/>
          </p:nvSpPr>
          <p:spPr>
            <a:xfrm>
              <a:off x="9758162" y="2067255"/>
              <a:ext cx="572033" cy="327496"/>
            </a:xfrm>
            <a:custGeom>
              <a:avLst/>
              <a:gdLst/>
              <a:ahLst/>
              <a:cxnLst/>
              <a:rect l="l" t="t" r="r" b="b"/>
              <a:pathLst>
                <a:path w="13577" h="7773" extrusionOk="0">
                  <a:moveTo>
                    <a:pt x="13176" y="1"/>
                  </a:moveTo>
                  <a:cubicBezTo>
                    <a:pt x="12903" y="1"/>
                    <a:pt x="12673" y="165"/>
                    <a:pt x="12442" y="281"/>
                  </a:cubicBezTo>
                  <a:cubicBezTo>
                    <a:pt x="8540" y="2482"/>
                    <a:pt x="4603" y="4717"/>
                    <a:pt x="701" y="6919"/>
                  </a:cubicBezTo>
                  <a:cubicBezTo>
                    <a:pt x="500" y="7052"/>
                    <a:pt x="0" y="7119"/>
                    <a:pt x="234" y="7553"/>
                  </a:cubicBezTo>
                  <a:cubicBezTo>
                    <a:pt x="327" y="7715"/>
                    <a:pt x="420" y="7773"/>
                    <a:pt x="511" y="7773"/>
                  </a:cubicBezTo>
                  <a:cubicBezTo>
                    <a:pt x="683" y="7773"/>
                    <a:pt x="849" y="7573"/>
                    <a:pt x="1001" y="7486"/>
                  </a:cubicBezTo>
                  <a:cubicBezTo>
                    <a:pt x="3302" y="6218"/>
                    <a:pt x="5604" y="4917"/>
                    <a:pt x="7906" y="3616"/>
                  </a:cubicBezTo>
                  <a:cubicBezTo>
                    <a:pt x="9574" y="2682"/>
                    <a:pt x="11241" y="1715"/>
                    <a:pt x="12909" y="781"/>
                  </a:cubicBezTo>
                  <a:cubicBezTo>
                    <a:pt x="13210" y="614"/>
                    <a:pt x="13576" y="514"/>
                    <a:pt x="13310" y="14"/>
                  </a:cubicBezTo>
                  <a:cubicBezTo>
                    <a:pt x="13264" y="5"/>
                    <a:pt x="13220" y="1"/>
                    <a:pt x="131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52"/>
            <p:cNvSpPr/>
            <p:nvPr/>
          </p:nvSpPr>
          <p:spPr>
            <a:xfrm>
              <a:off x="9721591" y="1990447"/>
              <a:ext cx="566429" cy="327538"/>
            </a:xfrm>
            <a:custGeom>
              <a:avLst/>
              <a:gdLst/>
              <a:ahLst/>
              <a:cxnLst/>
              <a:rect l="l" t="t" r="r" b="b"/>
              <a:pathLst>
                <a:path w="13444" h="7774" extrusionOk="0">
                  <a:moveTo>
                    <a:pt x="12951" y="1"/>
                  </a:moveTo>
                  <a:cubicBezTo>
                    <a:pt x="12789" y="1"/>
                    <a:pt x="12642" y="169"/>
                    <a:pt x="12510" y="236"/>
                  </a:cubicBezTo>
                  <a:cubicBezTo>
                    <a:pt x="9374" y="2004"/>
                    <a:pt x="6205" y="3738"/>
                    <a:pt x="3103" y="5506"/>
                  </a:cubicBezTo>
                  <a:cubicBezTo>
                    <a:pt x="2102" y="6040"/>
                    <a:pt x="1168" y="6607"/>
                    <a:pt x="134" y="7207"/>
                  </a:cubicBezTo>
                  <a:cubicBezTo>
                    <a:pt x="34" y="7307"/>
                    <a:pt x="1" y="7474"/>
                    <a:pt x="134" y="7641"/>
                  </a:cubicBezTo>
                  <a:cubicBezTo>
                    <a:pt x="191" y="7740"/>
                    <a:pt x="260" y="7773"/>
                    <a:pt x="333" y="7773"/>
                  </a:cubicBezTo>
                  <a:cubicBezTo>
                    <a:pt x="432" y="7773"/>
                    <a:pt x="539" y="7713"/>
                    <a:pt x="635" y="7674"/>
                  </a:cubicBezTo>
                  <a:cubicBezTo>
                    <a:pt x="1202" y="7341"/>
                    <a:pt x="1769" y="7041"/>
                    <a:pt x="2336" y="6707"/>
                  </a:cubicBezTo>
                  <a:cubicBezTo>
                    <a:pt x="5838" y="4739"/>
                    <a:pt x="9341" y="2771"/>
                    <a:pt x="12843" y="769"/>
                  </a:cubicBezTo>
                  <a:cubicBezTo>
                    <a:pt x="13043" y="669"/>
                    <a:pt x="13444" y="569"/>
                    <a:pt x="13210" y="169"/>
                  </a:cubicBezTo>
                  <a:cubicBezTo>
                    <a:pt x="13120" y="45"/>
                    <a:pt x="13034" y="1"/>
                    <a:pt x="129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52"/>
            <p:cNvSpPr/>
            <p:nvPr/>
          </p:nvSpPr>
          <p:spPr>
            <a:xfrm>
              <a:off x="9804508" y="2140860"/>
              <a:ext cx="570643" cy="327201"/>
            </a:xfrm>
            <a:custGeom>
              <a:avLst/>
              <a:gdLst/>
              <a:ahLst/>
              <a:cxnLst/>
              <a:rect l="l" t="t" r="r" b="b"/>
              <a:pathLst>
                <a:path w="13544" h="7766" extrusionOk="0">
                  <a:moveTo>
                    <a:pt x="13017" y="0"/>
                  </a:moveTo>
                  <a:cubicBezTo>
                    <a:pt x="12834" y="0"/>
                    <a:pt x="12688" y="196"/>
                    <a:pt x="12543" y="268"/>
                  </a:cubicBezTo>
                  <a:cubicBezTo>
                    <a:pt x="8607" y="2470"/>
                    <a:pt x="4671" y="4671"/>
                    <a:pt x="768" y="6906"/>
                  </a:cubicBezTo>
                  <a:cubicBezTo>
                    <a:pt x="501" y="7040"/>
                    <a:pt x="1" y="7173"/>
                    <a:pt x="234" y="7607"/>
                  </a:cubicBezTo>
                  <a:cubicBezTo>
                    <a:pt x="308" y="7723"/>
                    <a:pt x="392" y="7765"/>
                    <a:pt x="479" y="7765"/>
                  </a:cubicBezTo>
                  <a:cubicBezTo>
                    <a:pt x="669" y="7765"/>
                    <a:pt x="875" y="7565"/>
                    <a:pt x="1035" y="7473"/>
                  </a:cubicBezTo>
                  <a:cubicBezTo>
                    <a:pt x="3403" y="6139"/>
                    <a:pt x="5772" y="4838"/>
                    <a:pt x="8107" y="3504"/>
                  </a:cubicBezTo>
                  <a:cubicBezTo>
                    <a:pt x="9674" y="2603"/>
                    <a:pt x="11276" y="1736"/>
                    <a:pt x="12810" y="835"/>
                  </a:cubicBezTo>
                  <a:cubicBezTo>
                    <a:pt x="13077" y="702"/>
                    <a:pt x="13544" y="635"/>
                    <a:pt x="13244" y="101"/>
                  </a:cubicBezTo>
                  <a:cubicBezTo>
                    <a:pt x="13161" y="28"/>
                    <a:pt x="13086" y="0"/>
                    <a:pt x="130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52"/>
            <p:cNvSpPr/>
            <p:nvPr/>
          </p:nvSpPr>
          <p:spPr>
            <a:xfrm>
              <a:off x="9676636" y="1968749"/>
              <a:ext cx="493329" cy="271755"/>
            </a:xfrm>
            <a:custGeom>
              <a:avLst/>
              <a:gdLst/>
              <a:ahLst/>
              <a:cxnLst/>
              <a:rect l="l" t="t" r="r" b="b"/>
              <a:pathLst>
                <a:path w="11709" h="6450" extrusionOk="0">
                  <a:moveTo>
                    <a:pt x="10968" y="1"/>
                  </a:moveTo>
                  <a:cubicBezTo>
                    <a:pt x="10835" y="1"/>
                    <a:pt x="10703" y="15"/>
                    <a:pt x="10575" y="50"/>
                  </a:cubicBezTo>
                  <a:cubicBezTo>
                    <a:pt x="7272" y="1918"/>
                    <a:pt x="3970" y="3786"/>
                    <a:pt x="668" y="5654"/>
                  </a:cubicBezTo>
                  <a:cubicBezTo>
                    <a:pt x="434" y="5788"/>
                    <a:pt x="0" y="5888"/>
                    <a:pt x="234" y="6288"/>
                  </a:cubicBezTo>
                  <a:cubicBezTo>
                    <a:pt x="293" y="6406"/>
                    <a:pt x="373" y="6449"/>
                    <a:pt x="461" y="6449"/>
                  </a:cubicBezTo>
                  <a:cubicBezTo>
                    <a:pt x="621" y="6449"/>
                    <a:pt x="805" y="6307"/>
                    <a:pt x="934" y="6221"/>
                  </a:cubicBezTo>
                  <a:cubicBezTo>
                    <a:pt x="4537" y="4186"/>
                    <a:pt x="8140" y="2152"/>
                    <a:pt x="11709" y="117"/>
                  </a:cubicBezTo>
                  <a:cubicBezTo>
                    <a:pt x="11470" y="52"/>
                    <a:pt x="11217" y="1"/>
                    <a:pt x="109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52"/>
            <p:cNvSpPr/>
            <p:nvPr/>
          </p:nvSpPr>
          <p:spPr>
            <a:xfrm>
              <a:off x="9631639" y="1907615"/>
              <a:ext cx="438557" cy="259831"/>
            </a:xfrm>
            <a:custGeom>
              <a:avLst/>
              <a:gdLst/>
              <a:ahLst/>
              <a:cxnLst/>
              <a:rect l="l" t="t" r="r" b="b"/>
              <a:pathLst>
                <a:path w="10409" h="6167" extrusionOk="0">
                  <a:moveTo>
                    <a:pt x="10041" y="0"/>
                  </a:moveTo>
                  <a:cubicBezTo>
                    <a:pt x="8107" y="1101"/>
                    <a:pt x="6205" y="2202"/>
                    <a:pt x="4304" y="3302"/>
                  </a:cubicBezTo>
                  <a:cubicBezTo>
                    <a:pt x="3036" y="4003"/>
                    <a:pt x="1769" y="4737"/>
                    <a:pt x="501" y="5437"/>
                  </a:cubicBezTo>
                  <a:cubicBezTo>
                    <a:pt x="268" y="5571"/>
                    <a:pt x="1" y="5671"/>
                    <a:pt x="201" y="6004"/>
                  </a:cubicBezTo>
                  <a:cubicBezTo>
                    <a:pt x="273" y="6125"/>
                    <a:pt x="346" y="6167"/>
                    <a:pt x="419" y="6167"/>
                  </a:cubicBezTo>
                  <a:cubicBezTo>
                    <a:pt x="550" y="6167"/>
                    <a:pt x="686" y="6035"/>
                    <a:pt x="835" y="5971"/>
                  </a:cubicBezTo>
                  <a:cubicBezTo>
                    <a:pt x="1068" y="5838"/>
                    <a:pt x="1302" y="5704"/>
                    <a:pt x="1569" y="5571"/>
                  </a:cubicBezTo>
                  <a:lnTo>
                    <a:pt x="10408" y="634"/>
                  </a:lnTo>
                  <a:cubicBezTo>
                    <a:pt x="10275" y="434"/>
                    <a:pt x="10142" y="234"/>
                    <a:pt x="100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52"/>
            <p:cNvSpPr/>
            <p:nvPr/>
          </p:nvSpPr>
          <p:spPr>
            <a:xfrm>
              <a:off x="9418027" y="1532341"/>
              <a:ext cx="437125" cy="258651"/>
            </a:xfrm>
            <a:custGeom>
              <a:avLst/>
              <a:gdLst/>
              <a:ahLst/>
              <a:cxnLst/>
              <a:rect l="l" t="t" r="r" b="b"/>
              <a:pathLst>
                <a:path w="10375" h="6139" extrusionOk="0">
                  <a:moveTo>
                    <a:pt x="10075" y="1"/>
                  </a:moveTo>
                  <a:cubicBezTo>
                    <a:pt x="6906" y="1769"/>
                    <a:pt x="3737" y="3570"/>
                    <a:pt x="601" y="5338"/>
                  </a:cubicBezTo>
                  <a:cubicBezTo>
                    <a:pt x="368" y="5471"/>
                    <a:pt x="1" y="5571"/>
                    <a:pt x="234" y="5938"/>
                  </a:cubicBezTo>
                  <a:cubicBezTo>
                    <a:pt x="321" y="6087"/>
                    <a:pt x="407" y="6139"/>
                    <a:pt x="494" y="6139"/>
                  </a:cubicBezTo>
                  <a:cubicBezTo>
                    <a:pt x="641" y="6139"/>
                    <a:pt x="788" y="5989"/>
                    <a:pt x="935" y="5905"/>
                  </a:cubicBezTo>
                  <a:cubicBezTo>
                    <a:pt x="4070" y="4104"/>
                    <a:pt x="7239" y="2336"/>
                    <a:pt x="10375" y="534"/>
                  </a:cubicBezTo>
                  <a:cubicBezTo>
                    <a:pt x="10275" y="368"/>
                    <a:pt x="10175" y="167"/>
                    <a:pt x="100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52"/>
            <p:cNvSpPr/>
            <p:nvPr/>
          </p:nvSpPr>
          <p:spPr>
            <a:xfrm>
              <a:off x="9547331" y="1758634"/>
              <a:ext cx="437125" cy="255997"/>
            </a:xfrm>
            <a:custGeom>
              <a:avLst/>
              <a:gdLst/>
              <a:ahLst/>
              <a:cxnLst/>
              <a:rect l="l" t="t" r="r" b="b"/>
              <a:pathLst>
                <a:path w="10375" h="6076" extrusionOk="0">
                  <a:moveTo>
                    <a:pt x="10041" y="0"/>
                  </a:moveTo>
                  <a:cubicBezTo>
                    <a:pt x="6905" y="1768"/>
                    <a:pt x="3770" y="3536"/>
                    <a:pt x="634" y="5304"/>
                  </a:cubicBezTo>
                  <a:cubicBezTo>
                    <a:pt x="401" y="5437"/>
                    <a:pt x="1" y="5538"/>
                    <a:pt x="234" y="5904"/>
                  </a:cubicBezTo>
                  <a:cubicBezTo>
                    <a:pt x="310" y="6031"/>
                    <a:pt x="400" y="6076"/>
                    <a:pt x="495" y="6076"/>
                  </a:cubicBezTo>
                  <a:cubicBezTo>
                    <a:pt x="652" y="6076"/>
                    <a:pt x="823" y="5954"/>
                    <a:pt x="968" y="5871"/>
                  </a:cubicBezTo>
                  <a:cubicBezTo>
                    <a:pt x="4103" y="4070"/>
                    <a:pt x="7239" y="2335"/>
                    <a:pt x="10375" y="567"/>
                  </a:cubicBezTo>
                  <a:lnTo>
                    <a:pt x="1004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52"/>
            <p:cNvSpPr/>
            <p:nvPr/>
          </p:nvSpPr>
          <p:spPr>
            <a:xfrm>
              <a:off x="9460201" y="1606831"/>
              <a:ext cx="437125" cy="258314"/>
            </a:xfrm>
            <a:custGeom>
              <a:avLst/>
              <a:gdLst/>
              <a:ahLst/>
              <a:cxnLst/>
              <a:rect l="l" t="t" r="r" b="b"/>
              <a:pathLst>
                <a:path w="10375" h="6131" extrusionOk="0">
                  <a:moveTo>
                    <a:pt x="10041" y="1"/>
                  </a:moveTo>
                  <a:cubicBezTo>
                    <a:pt x="8807" y="701"/>
                    <a:pt x="7572" y="1402"/>
                    <a:pt x="6338" y="2102"/>
                  </a:cubicBezTo>
                  <a:cubicBezTo>
                    <a:pt x="4437" y="3170"/>
                    <a:pt x="2502" y="4270"/>
                    <a:pt x="601" y="5338"/>
                  </a:cubicBezTo>
                  <a:cubicBezTo>
                    <a:pt x="401" y="5471"/>
                    <a:pt x="0" y="5571"/>
                    <a:pt x="234" y="5938"/>
                  </a:cubicBezTo>
                  <a:cubicBezTo>
                    <a:pt x="317" y="6081"/>
                    <a:pt x="400" y="6130"/>
                    <a:pt x="484" y="6130"/>
                  </a:cubicBezTo>
                  <a:cubicBezTo>
                    <a:pt x="634" y="6130"/>
                    <a:pt x="784" y="5969"/>
                    <a:pt x="934" y="5905"/>
                  </a:cubicBezTo>
                  <a:cubicBezTo>
                    <a:pt x="1535" y="5571"/>
                    <a:pt x="2169" y="5238"/>
                    <a:pt x="2802" y="4871"/>
                  </a:cubicBezTo>
                  <a:cubicBezTo>
                    <a:pt x="5304" y="3436"/>
                    <a:pt x="7839" y="1969"/>
                    <a:pt x="10374" y="534"/>
                  </a:cubicBezTo>
                  <a:cubicBezTo>
                    <a:pt x="10241" y="334"/>
                    <a:pt x="10141" y="167"/>
                    <a:pt x="100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52"/>
            <p:cNvSpPr/>
            <p:nvPr/>
          </p:nvSpPr>
          <p:spPr>
            <a:xfrm>
              <a:off x="9506589" y="1681321"/>
              <a:ext cx="435692" cy="257219"/>
            </a:xfrm>
            <a:custGeom>
              <a:avLst/>
              <a:gdLst/>
              <a:ahLst/>
              <a:cxnLst/>
              <a:rect l="l" t="t" r="r" b="b"/>
              <a:pathLst>
                <a:path w="10341" h="6105" extrusionOk="0">
                  <a:moveTo>
                    <a:pt x="9941" y="1"/>
                  </a:moveTo>
                  <a:cubicBezTo>
                    <a:pt x="9807" y="67"/>
                    <a:pt x="9707" y="167"/>
                    <a:pt x="9574" y="234"/>
                  </a:cubicBezTo>
                  <a:cubicBezTo>
                    <a:pt x="6605" y="1935"/>
                    <a:pt x="3636" y="3603"/>
                    <a:pt x="701" y="5304"/>
                  </a:cubicBezTo>
                  <a:cubicBezTo>
                    <a:pt x="434" y="5438"/>
                    <a:pt x="0" y="5571"/>
                    <a:pt x="234" y="5938"/>
                  </a:cubicBezTo>
                  <a:cubicBezTo>
                    <a:pt x="312" y="6060"/>
                    <a:pt x="397" y="6105"/>
                    <a:pt x="486" y="6105"/>
                  </a:cubicBezTo>
                  <a:cubicBezTo>
                    <a:pt x="664" y="6105"/>
                    <a:pt x="856" y="5927"/>
                    <a:pt x="1034" y="5838"/>
                  </a:cubicBezTo>
                  <a:cubicBezTo>
                    <a:pt x="4136" y="4103"/>
                    <a:pt x="7239" y="2369"/>
                    <a:pt x="10341" y="634"/>
                  </a:cubicBezTo>
                  <a:lnTo>
                    <a:pt x="994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52"/>
            <p:cNvSpPr/>
            <p:nvPr/>
          </p:nvSpPr>
          <p:spPr>
            <a:xfrm>
              <a:off x="9588074" y="1833124"/>
              <a:ext cx="437125" cy="259915"/>
            </a:xfrm>
            <a:custGeom>
              <a:avLst/>
              <a:gdLst/>
              <a:ahLst/>
              <a:cxnLst/>
              <a:rect l="l" t="t" r="r" b="b"/>
              <a:pathLst>
                <a:path w="10375" h="6169" extrusionOk="0">
                  <a:moveTo>
                    <a:pt x="10075" y="0"/>
                  </a:moveTo>
                  <a:cubicBezTo>
                    <a:pt x="9574" y="300"/>
                    <a:pt x="9107" y="567"/>
                    <a:pt x="8607" y="834"/>
                  </a:cubicBezTo>
                  <a:cubicBezTo>
                    <a:pt x="5972" y="2335"/>
                    <a:pt x="3337" y="3836"/>
                    <a:pt x="701" y="5337"/>
                  </a:cubicBezTo>
                  <a:cubicBezTo>
                    <a:pt x="468" y="5471"/>
                    <a:pt x="1" y="5537"/>
                    <a:pt x="234" y="5971"/>
                  </a:cubicBezTo>
                  <a:cubicBezTo>
                    <a:pt x="314" y="6117"/>
                    <a:pt x="399" y="6168"/>
                    <a:pt x="485" y="6168"/>
                  </a:cubicBezTo>
                  <a:cubicBezTo>
                    <a:pt x="615" y="6168"/>
                    <a:pt x="748" y="6051"/>
                    <a:pt x="868" y="5971"/>
                  </a:cubicBezTo>
                  <a:lnTo>
                    <a:pt x="10375" y="567"/>
                  </a:lnTo>
                  <a:lnTo>
                    <a:pt x="1007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52"/>
            <p:cNvSpPr/>
            <p:nvPr/>
          </p:nvSpPr>
          <p:spPr>
            <a:xfrm>
              <a:off x="9375852" y="1471754"/>
              <a:ext cx="413236" cy="244621"/>
            </a:xfrm>
            <a:custGeom>
              <a:avLst/>
              <a:gdLst/>
              <a:ahLst/>
              <a:cxnLst/>
              <a:rect l="l" t="t" r="r" b="b"/>
              <a:pathLst>
                <a:path w="9808" h="5806" extrusionOk="0">
                  <a:moveTo>
                    <a:pt x="9392" y="0"/>
                  </a:moveTo>
                  <a:cubicBezTo>
                    <a:pt x="9206" y="0"/>
                    <a:pt x="9010" y="237"/>
                    <a:pt x="8874" y="305"/>
                  </a:cubicBezTo>
                  <a:cubicBezTo>
                    <a:pt x="6339" y="1739"/>
                    <a:pt x="3804" y="3140"/>
                    <a:pt x="1269" y="4574"/>
                  </a:cubicBezTo>
                  <a:cubicBezTo>
                    <a:pt x="902" y="4774"/>
                    <a:pt x="568" y="5008"/>
                    <a:pt x="234" y="5208"/>
                  </a:cubicBezTo>
                  <a:cubicBezTo>
                    <a:pt x="1" y="5341"/>
                    <a:pt x="68" y="5508"/>
                    <a:pt x="201" y="5675"/>
                  </a:cubicBezTo>
                  <a:cubicBezTo>
                    <a:pt x="275" y="5770"/>
                    <a:pt x="346" y="5805"/>
                    <a:pt x="414" y="5805"/>
                  </a:cubicBezTo>
                  <a:cubicBezTo>
                    <a:pt x="562" y="5805"/>
                    <a:pt x="698" y="5643"/>
                    <a:pt x="835" y="5575"/>
                  </a:cubicBezTo>
                  <a:cubicBezTo>
                    <a:pt x="3604" y="4007"/>
                    <a:pt x="6406" y="2439"/>
                    <a:pt x="9174" y="905"/>
                  </a:cubicBezTo>
                  <a:cubicBezTo>
                    <a:pt x="9441" y="738"/>
                    <a:pt x="9808" y="571"/>
                    <a:pt x="9641" y="204"/>
                  </a:cubicBezTo>
                  <a:cubicBezTo>
                    <a:pt x="9566" y="54"/>
                    <a:pt x="9480" y="0"/>
                    <a:pt x="93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52"/>
            <p:cNvSpPr/>
            <p:nvPr/>
          </p:nvSpPr>
          <p:spPr>
            <a:xfrm>
              <a:off x="9699135" y="1217526"/>
              <a:ext cx="520041" cy="765295"/>
            </a:xfrm>
            <a:custGeom>
              <a:avLst/>
              <a:gdLst/>
              <a:ahLst/>
              <a:cxnLst/>
              <a:rect l="l" t="t" r="r" b="b"/>
              <a:pathLst>
                <a:path w="12343" h="18164" extrusionOk="0">
                  <a:moveTo>
                    <a:pt x="2268" y="1"/>
                  </a:moveTo>
                  <a:cubicBezTo>
                    <a:pt x="1468" y="368"/>
                    <a:pt x="701" y="768"/>
                    <a:pt x="0" y="1302"/>
                  </a:cubicBezTo>
                  <a:cubicBezTo>
                    <a:pt x="1668" y="4737"/>
                    <a:pt x="3536" y="8307"/>
                    <a:pt x="5704" y="12009"/>
                  </a:cubicBezTo>
                  <a:cubicBezTo>
                    <a:pt x="6772" y="13777"/>
                    <a:pt x="7806" y="15512"/>
                    <a:pt x="8873" y="17146"/>
                  </a:cubicBezTo>
                  <a:cubicBezTo>
                    <a:pt x="9040" y="17346"/>
                    <a:pt x="9574" y="17947"/>
                    <a:pt x="10541" y="18114"/>
                  </a:cubicBezTo>
                  <a:cubicBezTo>
                    <a:pt x="10730" y="18149"/>
                    <a:pt x="10911" y="18163"/>
                    <a:pt x="11079" y="18163"/>
                  </a:cubicBezTo>
                  <a:cubicBezTo>
                    <a:pt x="11714" y="18163"/>
                    <a:pt x="12184" y="17959"/>
                    <a:pt x="12342" y="17880"/>
                  </a:cubicBezTo>
                  <a:cubicBezTo>
                    <a:pt x="8973" y="11909"/>
                    <a:pt x="5604" y="5972"/>
                    <a:pt x="22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 name="Google Shape;752;p51">
            <a:extLst>
              <a:ext uri="{FF2B5EF4-FFF2-40B4-BE49-F238E27FC236}">
                <a16:creationId xmlns:a16="http://schemas.microsoft.com/office/drawing/2014/main" id="{628323A3-23A5-4B16-B68C-4A1B7F76FA7E}"/>
              </a:ext>
            </a:extLst>
          </p:cNvPr>
          <p:cNvSpPr txBox="1">
            <a:spLocks/>
          </p:cNvSpPr>
          <p:nvPr/>
        </p:nvSpPr>
        <p:spPr>
          <a:xfrm>
            <a:off x="810076" y="1105935"/>
            <a:ext cx="4773587" cy="3170804"/>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r>
              <a:rPr lang="en-US" b="1" dirty="0">
                <a:solidFill>
                  <a:srgbClr val="7F694C"/>
                </a:solidFill>
                <a:latin typeface="Lato"/>
              </a:rPr>
              <a:t>Setelah 3,5 </a:t>
            </a:r>
            <a:r>
              <a:rPr lang="en-US" b="1" dirty="0" err="1">
                <a:solidFill>
                  <a:srgbClr val="7F694C"/>
                </a:solidFill>
                <a:latin typeface="Lato"/>
              </a:rPr>
              <a:t>abad</a:t>
            </a:r>
            <a:r>
              <a:rPr lang="en-US" b="1" dirty="0">
                <a:solidFill>
                  <a:srgbClr val="7F694C"/>
                </a:solidFill>
                <a:latin typeface="Lato"/>
              </a:rPr>
              <a:t> Belanda </a:t>
            </a:r>
            <a:r>
              <a:rPr lang="en-US" b="1" dirty="0" err="1">
                <a:solidFill>
                  <a:srgbClr val="7F694C"/>
                </a:solidFill>
                <a:latin typeface="Lato"/>
              </a:rPr>
              <a:t>menjajah</a:t>
            </a:r>
            <a:r>
              <a:rPr lang="en-US" b="1" dirty="0">
                <a:solidFill>
                  <a:srgbClr val="7F694C"/>
                </a:solidFill>
                <a:latin typeface="Lato"/>
              </a:rPr>
              <a:t> Indonesia, </a:t>
            </a:r>
            <a:r>
              <a:rPr lang="en-US" b="1" dirty="0" err="1">
                <a:solidFill>
                  <a:srgbClr val="7F694C"/>
                </a:solidFill>
                <a:latin typeface="Lato"/>
              </a:rPr>
              <a:t>kemudian</a:t>
            </a:r>
            <a:r>
              <a:rPr lang="en-US" b="1" dirty="0">
                <a:solidFill>
                  <a:srgbClr val="7F694C"/>
                </a:solidFill>
                <a:latin typeface="Lato"/>
              </a:rPr>
              <a:t> </a:t>
            </a:r>
            <a:r>
              <a:rPr lang="en-US" b="1" dirty="0" err="1">
                <a:solidFill>
                  <a:srgbClr val="7F694C"/>
                </a:solidFill>
                <a:latin typeface="Lato"/>
              </a:rPr>
              <a:t>Jepang</a:t>
            </a:r>
            <a:r>
              <a:rPr lang="en-US" b="1" dirty="0">
                <a:solidFill>
                  <a:srgbClr val="7F694C"/>
                </a:solidFill>
                <a:latin typeface="Lato"/>
              </a:rPr>
              <a:t> </a:t>
            </a:r>
            <a:r>
              <a:rPr lang="en-US" b="1" dirty="0" err="1">
                <a:solidFill>
                  <a:srgbClr val="7F694C"/>
                </a:solidFill>
                <a:latin typeface="Lato"/>
              </a:rPr>
              <a:t>menggantikan</a:t>
            </a:r>
            <a:r>
              <a:rPr lang="en-US" b="1" dirty="0">
                <a:solidFill>
                  <a:srgbClr val="7F694C"/>
                </a:solidFill>
                <a:latin typeface="Lato"/>
              </a:rPr>
              <a:t> </a:t>
            </a:r>
            <a:r>
              <a:rPr lang="en-US" b="1" dirty="0" err="1">
                <a:solidFill>
                  <a:srgbClr val="7F694C"/>
                </a:solidFill>
                <a:latin typeface="Lato"/>
              </a:rPr>
              <a:t>Penjajahan</a:t>
            </a:r>
            <a:r>
              <a:rPr lang="en-US" b="1" dirty="0">
                <a:solidFill>
                  <a:srgbClr val="7F694C"/>
                </a:solidFill>
                <a:latin typeface="Lato"/>
              </a:rPr>
              <a:t> Belanda di Indonesia. kala </a:t>
            </a:r>
            <a:r>
              <a:rPr lang="en-US" b="1" dirty="0" err="1">
                <a:solidFill>
                  <a:srgbClr val="7F694C"/>
                </a:solidFill>
                <a:latin typeface="Lato"/>
              </a:rPr>
              <a:t>itu</a:t>
            </a:r>
            <a:r>
              <a:rPr lang="en-US" b="1" dirty="0">
                <a:solidFill>
                  <a:srgbClr val="7F694C"/>
                </a:solidFill>
                <a:latin typeface="Lato"/>
              </a:rPr>
              <a:t> </a:t>
            </a:r>
            <a:r>
              <a:rPr lang="en-US" b="1" dirty="0" err="1">
                <a:solidFill>
                  <a:srgbClr val="7F694C"/>
                </a:solidFill>
                <a:latin typeface="Lato"/>
              </a:rPr>
              <a:t>melalui</a:t>
            </a:r>
            <a:r>
              <a:rPr lang="en-US" b="1" dirty="0">
                <a:solidFill>
                  <a:srgbClr val="7F694C"/>
                </a:solidFill>
                <a:latin typeface="Lato"/>
              </a:rPr>
              <a:t> </a:t>
            </a:r>
            <a:r>
              <a:rPr lang="en-US" b="1" dirty="0" err="1">
                <a:solidFill>
                  <a:srgbClr val="7F694C"/>
                </a:solidFill>
                <a:latin typeface="Lato"/>
              </a:rPr>
              <a:t>perjanjian</a:t>
            </a:r>
            <a:r>
              <a:rPr lang="en-US" b="1" dirty="0">
                <a:solidFill>
                  <a:srgbClr val="7F694C"/>
                </a:solidFill>
                <a:latin typeface="Lato"/>
              </a:rPr>
              <a:t> </a:t>
            </a:r>
            <a:r>
              <a:rPr lang="en-US" b="1" dirty="0" err="1">
                <a:solidFill>
                  <a:srgbClr val="7F694C"/>
                </a:solidFill>
                <a:latin typeface="Lato"/>
              </a:rPr>
              <a:t>Kalijati</a:t>
            </a:r>
            <a:r>
              <a:rPr lang="en-US" b="1" dirty="0">
                <a:solidFill>
                  <a:srgbClr val="7F694C"/>
                </a:solidFill>
                <a:latin typeface="Lato"/>
              </a:rPr>
              <a:t> pada </a:t>
            </a:r>
            <a:r>
              <a:rPr lang="en-US" b="1" dirty="0" err="1">
                <a:solidFill>
                  <a:srgbClr val="7F694C"/>
                </a:solidFill>
                <a:latin typeface="Lato"/>
              </a:rPr>
              <a:t>tanggal</a:t>
            </a:r>
            <a:r>
              <a:rPr lang="en-US" b="1" dirty="0">
                <a:solidFill>
                  <a:srgbClr val="7F694C"/>
                </a:solidFill>
                <a:latin typeface="Lato"/>
              </a:rPr>
              <a:t> 8 </a:t>
            </a:r>
            <a:r>
              <a:rPr lang="en-US" b="1" dirty="0" err="1">
                <a:solidFill>
                  <a:srgbClr val="7F694C"/>
                </a:solidFill>
                <a:latin typeface="Lato"/>
              </a:rPr>
              <a:t>maret</a:t>
            </a:r>
            <a:r>
              <a:rPr lang="en-US" b="1" dirty="0">
                <a:solidFill>
                  <a:srgbClr val="7F694C"/>
                </a:solidFill>
                <a:latin typeface="Lato"/>
              </a:rPr>
              <a:t> 1942 Belanda </a:t>
            </a:r>
            <a:r>
              <a:rPr lang="en-US" b="1" dirty="0" err="1">
                <a:solidFill>
                  <a:srgbClr val="7F694C"/>
                </a:solidFill>
                <a:latin typeface="Lato"/>
              </a:rPr>
              <a:t>menyerah</a:t>
            </a:r>
            <a:r>
              <a:rPr lang="en-US" b="1" dirty="0">
                <a:solidFill>
                  <a:srgbClr val="7F694C"/>
                </a:solidFill>
                <a:latin typeface="Lato"/>
              </a:rPr>
              <a:t> </a:t>
            </a:r>
            <a:r>
              <a:rPr lang="en-US" b="1" dirty="0" err="1">
                <a:solidFill>
                  <a:srgbClr val="7F694C"/>
                </a:solidFill>
                <a:latin typeface="Lato"/>
              </a:rPr>
              <a:t>tanpa</a:t>
            </a:r>
            <a:r>
              <a:rPr lang="en-US" b="1" dirty="0">
                <a:solidFill>
                  <a:srgbClr val="7F694C"/>
                </a:solidFill>
                <a:latin typeface="Lato"/>
              </a:rPr>
              <a:t> </a:t>
            </a:r>
            <a:r>
              <a:rPr lang="en-US" b="1" dirty="0" err="1">
                <a:solidFill>
                  <a:srgbClr val="7F694C"/>
                </a:solidFill>
                <a:latin typeface="Lato"/>
              </a:rPr>
              <a:t>syarat</a:t>
            </a:r>
            <a:r>
              <a:rPr lang="en-US" b="1" dirty="0">
                <a:solidFill>
                  <a:srgbClr val="7F694C"/>
                </a:solidFill>
                <a:latin typeface="Lato"/>
              </a:rPr>
              <a:t> </a:t>
            </a:r>
            <a:r>
              <a:rPr lang="en-US" b="1" dirty="0" err="1">
                <a:solidFill>
                  <a:srgbClr val="7F694C"/>
                </a:solidFill>
                <a:latin typeface="Lato"/>
              </a:rPr>
              <a:t>kepada</a:t>
            </a:r>
            <a:r>
              <a:rPr lang="en-US" b="1" dirty="0">
                <a:solidFill>
                  <a:srgbClr val="7F694C"/>
                </a:solidFill>
                <a:latin typeface="Lato"/>
              </a:rPr>
              <a:t> </a:t>
            </a:r>
            <a:r>
              <a:rPr lang="en-US" b="1" dirty="0" err="1">
                <a:solidFill>
                  <a:srgbClr val="7F694C"/>
                </a:solidFill>
                <a:latin typeface="Lato"/>
              </a:rPr>
              <a:t>jepang</a:t>
            </a:r>
            <a:r>
              <a:rPr lang="en-US" b="1" dirty="0">
                <a:solidFill>
                  <a:srgbClr val="7F694C"/>
                </a:solidFill>
                <a:latin typeface="Lato"/>
              </a:rPr>
              <a:t>. Masa </a:t>
            </a:r>
            <a:r>
              <a:rPr lang="en-US" b="1" dirty="0" err="1">
                <a:solidFill>
                  <a:srgbClr val="7F694C"/>
                </a:solidFill>
                <a:latin typeface="Lato"/>
              </a:rPr>
              <a:t>pendudukan</a:t>
            </a:r>
            <a:r>
              <a:rPr lang="en-US" b="1" dirty="0">
                <a:solidFill>
                  <a:srgbClr val="7F694C"/>
                </a:solidFill>
                <a:latin typeface="Lato"/>
              </a:rPr>
              <a:t> </a:t>
            </a:r>
            <a:r>
              <a:rPr lang="en-US" b="1" dirty="0" err="1">
                <a:solidFill>
                  <a:srgbClr val="7F694C"/>
                </a:solidFill>
                <a:latin typeface="Lato"/>
              </a:rPr>
              <a:t>Jepang</a:t>
            </a:r>
            <a:r>
              <a:rPr lang="en-US" b="1" dirty="0">
                <a:solidFill>
                  <a:srgbClr val="7F694C"/>
                </a:solidFill>
                <a:latin typeface="Lato"/>
              </a:rPr>
              <a:t> </a:t>
            </a:r>
            <a:r>
              <a:rPr lang="en-US" b="1" dirty="0" err="1">
                <a:solidFill>
                  <a:srgbClr val="7F694C"/>
                </a:solidFill>
                <a:latin typeface="Lato"/>
              </a:rPr>
              <a:t>dimulai</a:t>
            </a:r>
            <a:r>
              <a:rPr lang="en-US" b="1" dirty="0">
                <a:solidFill>
                  <a:srgbClr val="7F694C"/>
                </a:solidFill>
                <a:latin typeface="Lato"/>
              </a:rPr>
              <a:t> pada </a:t>
            </a:r>
            <a:r>
              <a:rPr lang="en-US" b="1" dirty="0" err="1">
                <a:solidFill>
                  <a:srgbClr val="7F694C"/>
                </a:solidFill>
                <a:latin typeface="Lato"/>
              </a:rPr>
              <a:t>tahun</a:t>
            </a:r>
            <a:r>
              <a:rPr lang="en-US" b="1" dirty="0">
                <a:solidFill>
                  <a:srgbClr val="7F694C"/>
                </a:solidFill>
                <a:latin typeface="Lato"/>
              </a:rPr>
              <a:t> 1942 dan </a:t>
            </a:r>
            <a:r>
              <a:rPr lang="en-US" b="1" dirty="0" err="1">
                <a:solidFill>
                  <a:srgbClr val="7F694C"/>
                </a:solidFill>
                <a:latin typeface="Lato"/>
              </a:rPr>
              <a:t>berakhir</a:t>
            </a:r>
            <a:r>
              <a:rPr lang="en-US" b="1" dirty="0">
                <a:solidFill>
                  <a:srgbClr val="7F694C"/>
                </a:solidFill>
                <a:latin typeface="Lato"/>
              </a:rPr>
              <a:t> pada 17 </a:t>
            </a:r>
            <a:r>
              <a:rPr lang="en-US" b="1" dirty="0" err="1">
                <a:solidFill>
                  <a:srgbClr val="7F694C"/>
                </a:solidFill>
                <a:latin typeface="Lato"/>
              </a:rPr>
              <a:t>agustus</a:t>
            </a:r>
            <a:r>
              <a:rPr lang="en-US" b="1" dirty="0">
                <a:solidFill>
                  <a:srgbClr val="7F694C"/>
                </a:solidFill>
                <a:latin typeface="Lato"/>
              </a:rPr>
              <a:t> 1945. </a:t>
            </a:r>
            <a:r>
              <a:rPr lang="en-US" b="1" dirty="0" err="1">
                <a:solidFill>
                  <a:srgbClr val="7F694C"/>
                </a:solidFill>
                <a:latin typeface="Lato"/>
              </a:rPr>
              <a:t>Saat</a:t>
            </a:r>
            <a:r>
              <a:rPr lang="en-US" b="1" dirty="0">
                <a:solidFill>
                  <a:srgbClr val="7F694C"/>
                </a:solidFill>
                <a:latin typeface="Lato"/>
              </a:rPr>
              <a:t> </a:t>
            </a:r>
            <a:r>
              <a:rPr lang="en-US" b="1" dirty="0" err="1">
                <a:solidFill>
                  <a:srgbClr val="7F694C"/>
                </a:solidFill>
                <a:latin typeface="Lato"/>
              </a:rPr>
              <a:t>melakukan</a:t>
            </a:r>
            <a:r>
              <a:rPr lang="en-US" b="1" dirty="0">
                <a:solidFill>
                  <a:srgbClr val="7F694C"/>
                </a:solidFill>
                <a:latin typeface="Lato"/>
              </a:rPr>
              <a:t> </a:t>
            </a:r>
            <a:r>
              <a:rPr lang="en-US" b="1" dirty="0" err="1">
                <a:solidFill>
                  <a:srgbClr val="7F694C"/>
                </a:solidFill>
                <a:latin typeface="Lato"/>
              </a:rPr>
              <a:t>penjajahan</a:t>
            </a:r>
            <a:r>
              <a:rPr lang="en-US" b="1" dirty="0">
                <a:solidFill>
                  <a:srgbClr val="7F694C"/>
                </a:solidFill>
                <a:latin typeface="Lato"/>
              </a:rPr>
              <a:t> di NKRI, </a:t>
            </a:r>
            <a:r>
              <a:rPr lang="en-US" b="1" dirty="0" err="1">
                <a:solidFill>
                  <a:srgbClr val="7F694C"/>
                </a:solidFill>
                <a:latin typeface="Lato"/>
              </a:rPr>
              <a:t>Jepang</a:t>
            </a:r>
            <a:r>
              <a:rPr lang="en-US" b="1" dirty="0">
                <a:solidFill>
                  <a:srgbClr val="7F694C"/>
                </a:solidFill>
                <a:latin typeface="Lato"/>
              </a:rPr>
              <a:t> </a:t>
            </a:r>
            <a:r>
              <a:rPr lang="en-US" b="1" dirty="0" err="1">
                <a:solidFill>
                  <a:srgbClr val="7F694C"/>
                </a:solidFill>
                <a:latin typeface="Lato"/>
              </a:rPr>
              <a:t>membentuk</a:t>
            </a:r>
            <a:r>
              <a:rPr lang="en-US" b="1" dirty="0">
                <a:solidFill>
                  <a:srgbClr val="7F694C"/>
                </a:solidFill>
                <a:latin typeface="Lato"/>
              </a:rPr>
              <a:t> </a:t>
            </a:r>
            <a:r>
              <a:rPr lang="en-US" b="1" dirty="0" err="1">
                <a:solidFill>
                  <a:srgbClr val="7F694C"/>
                </a:solidFill>
                <a:latin typeface="Lato"/>
              </a:rPr>
              <a:t>beberapa</a:t>
            </a:r>
            <a:r>
              <a:rPr lang="en-US" b="1" dirty="0">
                <a:solidFill>
                  <a:srgbClr val="7F694C"/>
                </a:solidFill>
                <a:latin typeface="Lato"/>
              </a:rPr>
              <a:t> </a:t>
            </a:r>
            <a:r>
              <a:rPr lang="en-US" b="1" dirty="0" err="1">
                <a:solidFill>
                  <a:srgbClr val="7F694C"/>
                </a:solidFill>
                <a:latin typeface="Lato"/>
              </a:rPr>
              <a:t>organisasi</a:t>
            </a:r>
            <a:r>
              <a:rPr lang="en-US" b="1" dirty="0">
                <a:solidFill>
                  <a:srgbClr val="7F694C"/>
                </a:solidFill>
                <a:latin typeface="Lato"/>
              </a:rPr>
              <a:t>. </a:t>
            </a:r>
            <a:r>
              <a:rPr lang="en-US" b="1" dirty="0" err="1">
                <a:solidFill>
                  <a:srgbClr val="7F694C"/>
                </a:solidFill>
                <a:latin typeface="Lato"/>
              </a:rPr>
              <a:t>Organisasi</a:t>
            </a:r>
            <a:r>
              <a:rPr lang="en-US" b="1" dirty="0">
                <a:solidFill>
                  <a:srgbClr val="7F694C"/>
                </a:solidFill>
                <a:latin typeface="Lato"/>
              </a:rPr>
              <a:t> yang </a:t>
            </a:r>
            <a:r>
              <a:rPr lang="en-US" b="1" dirty="0" err="1">
                <a:solidFill>
                  <a:srgbClr val="7F694C"/>
                </a:solidFill>
                <a:latin typeface="Lato"/>
              </a:rPr>
              <a:t>dibentuk</a:t>
            </a:r>
            <a:r>
              <a:rPr lang="en-US" b="1" dirty="0">
                <a:solidFill>
                  <a:srgbClr val="7F694C"/>
                </a:solidFill>
                <a:latin typeface="Lato"/>
              </a:rPr>
              <a:t> </a:t>
            </a:r>
            <a:r>
              <a:rPr lang="en-US" b="1" dirty="0" err="1">
                <a:solidFill>
                  <a:srgbClr val="7F694C"/>
                </a:solidFill>
                <a:latin typeface="Lato"/>
              </a:rPr>
              <a:t>Jepang</a:t>
            </a:r>
            <a:r>
              <a:rPr lang="en-US" b="1" dirty="0">
                <a:solidFill>
                  <a:srgbClr val="7F694C"/>
                </a:solidFill>
                <a:latin typeface="Lato"/>
              </a:rPr>
              <a:t> </a:t>
            </a:r>
            <a:r>
              <a:rPr lang="en-US" b="1" dirty="0" err="1">
                <a:solidFill>
                  <a:srgbClr val="7F694C"/>
                </a:solidFill>
                <a:latin typeface="Lato"/>
              </a:rPr>
              <a:t>antara</a:t>
            </a:r>
            <a:r>
              <a:rPr lang="en-US" b="1" dirty="0">
                <a:solidFill>
                  <a:srgbClr val="7F694C"/>
                </a:solidFill>
                <a:latin typeface="Lato"/>
              </a:rPr>
              <a:t> lain </a:t>
            </a:r>
            <a:r>
              <a:rPr lang="en-US" b="1" dirty="0" err="1">
                <a:solidFill>
                  <a:srgbClr val="7F694C"/>
                </a:solidFill>
                <a:latin typeface="Lato"/>
              </a:rPr>
              <a:t>ialah</a:t>
            </a:r>
            <a:r>
              <a:rPr lang="en-US" b="1" dirty="0">
                <a:solidFill>
                  <a:srgbClr val="7F694C"/>
                </a:solidFill>
                <a:latin typeface="Lato"/>
              </a:rPr>
              <a:t> </a:t>
            </a:r>
            <a:r>
              <a:rPr lang="en-US" b="1" dirty="0" err="1">
                <a:solidFill>
                  <a:srgbClr val="7F694C"/>
                </a:solidFill>
                <a:latin typeface="Lato"/>
              </a:rPr>
              <a:t>Putera</a:t>
            </a:r>
            <a:r>
              <a:rPr lang="en-US" b="1" dirty="0">
                <a:solidFill>
                  <a:srgbClr val="7F694C"/>
                </a:solidFill>
                <a:latin typeface="Lato"/>
              </a:rPr>
              <a:t>, </a:t>
            </a:r>
            <a:r>
              <a:rPr lang="en-US" b="1" dirty="0" err="1">
                <a:solidFill>
                  <a:srgbClr val="7F694C"/>
                </a:solidFill>
                <a:latin typeface="Lato"/>
              </a:rPr>
              <a:t>Heiho</a:t>
            </a:r>
            <a:r>
              <a:rPr lang="en-US" b="1" dirty="0">
                <a:solidFill>
                  <a:srgbClr val="7F694C"/>
                </a:solidFill>
                <a:latin typeface="Lato"/>
              </a:rPr>
              <a:t> (</a:t>
            </a:r>
            <a:r>
              <a:rPr lang="en-US" b="1" dirty="0" err="1">
                <a:solidFill>
                  <a:srgbClr val="7F694C"/>
                </a:solidFill>
                <a:latin typeface="Lato"/>
              </a:rPr>
              <a:t>pasukan</a:t>
            </a:r>
            <a:r>
              <a:rPr lang="en-US" b="1" dirty="0">
                <a:solidFill>
                  <a:srgbClr val="7F694C"/>
                </a:solidFill>
                <a:latin typeface="Lato"/>
              </a:rPr>
              <a:t> Indonesia </a:t>
            </a:r>
            <a:r>
              <a:rPr lang="en-US" b="1" dirty="0" err="1">
                <a:solidFill>
                  <a:srgbClr val="7F694C"/>
                </a:solidFill>
                <a:latin typeface="Lato"/>
              </a:rPr>
              <a:t>buatan</a:t>
            </a:r>
            <a:r>
              <a:rPr lang="en-US" b="1" dirty="0">
                <a:solidFill>
                  <a:srgbClr val="7F694C"/>
                </a:solidFill>
                <a:latin typeface="Lato"/>
              </a:rPr>
              <a:t> </a:t>
            </a:r>
            <a:r>
              <a:rPr lang="en-US" b="1" dirty="0" err="1">
                <a:solidFill>
                  <a:srgbClr val="7F694C"/>
                </a:solidFill>
                <a:latin typeface="Lato"/>
              </a:rPr>
              <a:t>Jepang</a:t>
            </a:r>
            <a:r>
              <a:rPr lang="en-US" b="1" dirty="0">
                <a:solidFill>
                  <a:srgbClr val="7F694C"/>
                </a:solidFill>
                <a:latin typeface="Lato"/>
              </a:rPr>
              <a:t>), PETA (</a:t>
            </a:r>
            <a:r>
              <a:rPr lang="en-US" b="1" dirty="0" err="1">
                <a:solidFill>
                  <a:srgbClr val="7F694C"/>
                </a:solidFill>
                <a:latin typeface="Lato"/>
              </a:rPr>
              <a:t>Pembela</a:t>
            </a:r>
            <a:r>
              <a:rPr lang="en-US" b="1" dirty="0">
                <a:solidFill>
                  <a:srgbClr val="7F694C"/>
                </a:solidFill>
                <a:latin typeface="Lato"/>
              </a:rPr>
              <a:t> Tanah Air), </a:t>
            </a:r>
            <a:r>
              <a:rPr lang="en-US" b="1" dirty="0" err="1">
                <a:solidFill>
                  <a:srgbClr val="7F694C"/>
                </a:solidFill>
                <a:latin typeface="Lato"/>
              </a:rPr>
              <a:t>Jawa</a:t>
            </a:r>
            <a:r>
              <a:rPr lang="en-US" b="1" dirty="0">
                <a:solidFill>
                  <a:srgbClr val="7F694C"/>
                </a:solidFill>
                <a:latin typeface="Lato"/>
              </a:rPr>
              <a:t> </a:t>
            </a:r>
            <a:r>
              <a:rPr lang="en-US" b="1" dirty="0" err="1">
                <a:solidFill>
                  <a:srgbClr val="7F694C"/>
                </a:solidFill>
                <a:latin typeface="Lato"/>
              </a:rPr>
              <a:t>Hokokai</a:t>
            </a:r>
            <a:r>
              <a:rPr lang="en-US" b="1" dirty="0">
                <a:solidFill>
                  <a:srgbClr val="7F694C"/>
                </a:solidFill>
                <a:latin typeface="Lato"/>
              </a:rPr>
              <a:t> (</a:t>
            </a:r>
            <a:r>
              <a:rPr lang="en-US" b="1" dirty="0" err="1">
                <a:solidFill>
                  <a:srgbClr val="7F694C"/>
                </a:solidFill>
                <a:latin typeface="Lato"/>
              </a:rPr>
              <a:t>pengganti</a:t>
            </a:r>
            <a:r>
              <a:rPr lang="en-US" b="1" dirty="0">
                <a:solidFill>
                  <a:srgbClr val="7F694C"/>
                </a:solidFill>
                <a:latin typeface="Lato"/>
              </a:rPr>
              <a:t> </a:t>
            </a:r>
            <a:r>
              <a:rPr lang="en-US" b="1" dirty="0" err="1">
                <a:solidFill>
                  <a:srgbClr val="7F694C"/>
                </a:solidFill>
                <a:latin typeface="Lato"/>
              </a:rPr>
              <a:t>Putera</a:t>
            </a:r>
            <a:r>
              <a:rPr lang="en-US" b="1" dirty="0">
                <a:solidFill>
                  <a:srgbClr val="7F694C"/>
                </a:solidFill>
                <a:latin typeface="Lato"/>
              </a:rPr>
              <a:t>).</a:t>
            </a:r>
          </a:p>
          <a:p>
            <a:pPr algn="just"/>
            <a:endParaRPr lang="en-US" b="1" dirty="0">
              <a:solidFill>
                <a:srgbClr val="7F694C"/>
              </a:solidFill>
              <a:latin typeface="Lato"/>
            </a:endParaRPr>
          </a:p>
          <a:p>
            <a:pPr algn="just"/>
            <a:r>
              <a:rPr lang="en-US" b="1" dirty="0">
                <a:solidFill>
                  <a:srgbClr val="7F694C"/>
                </a:solidFill>
                <a:latin typeface="Lato"/>
              </a:rPr>
              <a:t>Pada </a:t>
            </a:r>
            <a:r>
              <a:rPr lang="en-US" b="1" dirty="0" err="1">
                <a:solidFill>
                  <a:srgbClr val="7F694C"/>
                </a:solidFill>
                <a:latin typeface="Lato"/>
              </a:rPr>
              <a:t>awalnya</a:t>
            </a:r>
            <a:r>
              <a:rPr lang="en-US" b="1" dirty="0">
                <a:solidFill>
                  <a:srgbClr val="7F694C"/>
                </a:solidFill>
                <a:latin typeface="Lato"/>
              </a:rPr>
              <a:t>, </a:t>
            </a:r>
            <a:r>
              <a:rPr lang="en-US" b="1" dirty="0" err="1">
                <a:solidFill>
                  <a:srgbClr val="7F694C"/>
                </a:solidFill>
                <a:latin typeface="Lato"/>
              </a:rPr>
              <a:t>kedatangan</a:t>
            </a:r>
            <a:r>
              <a:rPr lang="en-US" b="1" dirty="0">
                <a:solidFill>
                  <a:srgbClr val="7F694C"/>
                </a:solidFill>
                <a:latin typeface="Lato"/>
              </a:rPr>
              <a:t> </a:t>
            </a:r>
            <a:r>
              <a:rPr lang="en-US" b="1" dirty="0" err="1">
                <a:solidFill>
                  <a:srgbClr val="7F694C"/>
                </a:solidFill>
                <a:latin typeface="Lato"/>
              </a:rPr>
              <a:t>pasukan</a:t>
            </a:r>
            <a:r>
              <a:rPr lang="en-US" b="1" dirty="0">
                <a:solidFill>
                  <a:srgbClr val="7F694C"/>
                </a:solidFill>
                <a:latin typeface="Lato"/>
              </a:rPr>
              <a:t> </a:t>
            </a:r>
            <a:r>
              <a:rPr lang="en-US" b="1" dirty="0" err="1">
                <a:solidFill>
                  <a:srgbClr val="7F694C"/>
                </a:solidFill>
                <a:latin typeface="Lato"/>
              </a:rPr>
              <a:t>Jepang</a:t>
            </a:r>
            <a:r>
              <a:rPr lang="en-US" b="1" dirty="0">
                <a:solidFill>
                  <a:srgbClr val="7F694C"/>
                </a:solidFill>
                <a:latin typeface="Lato"/>
              </a:rPr>
              <a:t> </a:t>
            </a:r>
            <a:r>
              <a:rPr lang="en-US" b="1" dirty="0" err="1">
                <a:solidFill>
                  <a:srgbClr val="7F694C"/>
                </a:solidFill>
                <a:latin typeface="Lato"/>
              </a:rPr>
              <a:t>disambut</a:t>
            </a:r>
            <a:r>
              <a:rPr lang="en-US" b="1" dirty="0">
                <a:solidFill>
                  <a:srgbClr val="7F694C"/>
                </a:solidFill>
                <a:latin typeface="Lato"/>
              </a:rPr>
              <a:t> </a:t>
            </a:r>
            <a:r>
              <a:rPr lang="en-US" b="1" dirty="0" err="1">
                <a:solidFill>
                  <a:srgbClr val="7F694C"/>
                </a:solidFill>
                <a:latin typeface="Lato"/>
              </a:rPr>
              <a:t>dengan</a:t>
            </a:r>
            <a:r>
              <a:rPr lang="en-US" b="1" dirty="0">
                <a:solidFill>
                  <a:srgbClr val="7F694C"/>
                </a:solidFill>
                <a:latin typeface="Lato"/>
              </a:rPr>
              <a:t> </a:t>
            </a:r>
            <a:r>
              <a:rPr lang="en-US" b="1" dirty="0" err="1">
                <a:solidFill>
                  <a:srgbClr val="7F694C"/>
                </a:solidFill>
                <a:latin typeface="Lato"/>
              </a:rPr>
              <a:t>ramah</a:t>
            </a:r>
            <a:r>
              <a:rPr lang="en-US" b="1" dirty="0">
                <a:solidFill>
                  <a:srgbClr val="7F694C"/>
                </a:solidFill>
                <a:latin typeface="Lato"/>
              </a:rPr>
              <a:t> oleh </a:t>
            </a:r>
            <a:r>
              <a:rPr lang="en-US" b="1" dirty="0" err="1">
                <a:solidFill>
                  <a:srgbClr val="7F694C"/>
                </a:solidFill>
                <a:latin typeface="Lato"/>
              </a:rPr>
              <a:t>bangsa</a:t>
            </a:r>
            <a:r>
              <a:rPr lang="en-US" b="1" dirty="0">
                <a:solidFill>
                  <a:srgbClr val="7F694C"/>
                </a:solidFill>
                <a:latin typeface="Lato"/>
              </a:rPr>
              <a:t> Indonesia. </a:t>
            </a:r>
            <a:r>
              <a:rPr lang="en-US" b="1" dirty="0" err="1">
                <a:solidFill>
                  <a:srgbClr val="7F694C"/>
                </a:solidFill>
                <a:latin typeface="Lato"/>
              </a:rPr>
              <a:t>Namun</a:t>
            </a:r>
            <a:r>
              <a:rPr lang="en-US" b="1" dirty="0">
                <a:solidFill>
                  <a:srgbClr val="7F694C"/>
                </a:solidFill>
                <a:latin typeface="Lato"/>
              </a:rPr>
              <a:t> </a:t>
            </a:r>
            <a:r>
              <a:rPr lang="en-US" b="1" dirty="0" err="1">
                <a:solidFill>
                  <a:srgbClr val="7F694C"/>
                </a:solidFill>
                <a:latin typeface="Lato"/>
              </a:rPr>
              <a:t>dalam</a:t>
            </a:r>
            <a:r>
              <a:rPr lang="en-US" b="1" dirty="0">
                <a:solidFill>
                  <a:srgbClr val="7F694C"/>
                </a:solidFill>
                <a:latin typeface="Lato"/>
              </a:rPr>
              <a:t> </a:t>
            </a:r>
            <a:r>
              <a:rPr lang="en-US" b="1" dirty="0" err="1">
                <a:solidFill>
                  <a:srgbClr val="7F694C"/>
                </a:solidFill>
                <a:latin typeface="Lato"/>
              </a:rPr>
              <a:t>kenyataannya</a:t>
            </a:r>
            <a:r>
              <a:rPr lang="en-US" b="1" dirty="0">
                <a:solidFill>
                  <a:srgbClr val="7F694C"/>
                </a:solidFill>
                <a:latin typeface="Lato"/>
              </a:rPr>
              <a:t>, </a:t>
            </a:r>
            <a:r>
              <a:rPr lang="en-US" b="1" dirty="0" err="1">
                <a:solidFill>
                  <a:srgbClr val="7F694C"/>
                </a:solidFill>
                <a:latin typeface="Lato"/>
              </a:rPr>
              <a:t>Jepang</a:t>
            </a:r>
            <a:r>
              <a:rPr lang="en-US" b="1" dirty="0">
                <a:solidFill>
                  <a:srgbClr val="7F694C"/>
                </a:solidFill>
                <a:latin typeface="Lato"/>
              </a:rPr>
              <a:t> </a:t>
            </a:r>
            <a:r>
              <a:rPr lang="en-US" b="1" dirty="0" err="1">
                <a:solidFill>
                  <a:srgbClr val="7F694C"/>
                </a:solidFill>
                <a:latin typeface="Lato"/>
              </a:rPr>
              <a:t>tidak</a:t>
            </a:r>
            <a:r>
              <a:rPr lang="en-US" b="1" dirty="0">
                <a:solidFill>
                  <a:srgbClr val="7F694C"/>
                </a:solidFill>
                <a:latin typeface="Lato"/>
              </a:rPr>
              <a:t> </a:t>
            </a:r>
            <a:r>
              <a:rPr lang="en-US" b="1" dirty="0" err="1">
                <a:solidFill>
                  <a:srgbClr val="7F694C"/>
                </a:solidFill>
                <a:latin typeface="Lato"/>
              </a:rPr>
              <a:t>jauh</a:t>
            </a:r>
            <a:r>
              <a:rPr lang="en-US" b="1" dirty="0">
                <a:solidFill>
                  <a:srgbClr val="7F694C"/>
                </a:solidFill>
                <a:latin typeface="Lato"/>
              </a:rPr>
              <a:t> </a:t>
            </a:r>
            <a:r>
              <a:rPr lang="en-US" b="1" dirty="0" err="1">
                <a:solidFill>
                  <a:srgbClr val="7F694C"/>
                </a:solidFill>
                <a:latin typeface="Lato"/>
              </a:rPr>
              <a:t>berbeda</a:t>
            </a:r>
            <a:r>
              <a:rPr lang="en-US" b="1" dirty="0">
                <a:solidFill>
                  <a:srgbClr val="7F694C"/>
                </a:solidFill>
                <a:latin typeface="Lato"/>
              </a:rPr>
              <a:t> </a:t>
            </a:r>
            <a:r>
              <a:rPr lang="en-US" b="1" dirty="0" err="1">
                <a:solidFill>
                  <a:srgbClr val="7F694C"/>
                </a:solidFill>
                <a:latin typeface="Lato"/>
              </a:rPr>
              <a:t>dengan</a:t>
            </a:r>
            <a:r>
              <a:rPr lang="en-US" b="1" dirty="0">
                <a:solidFill>
                  <a:srgbClr val="7F694C"/>
                </a:solidFill>
                <a:latin typeface="Lato"/>
              </a:rPr>
              <a:t> Belanda</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873"/>
        <p:cNvGrpSpPr/>
        <p:nvPr/>
      </p:nvGrpSpPr>
      <p:grpSpPr>
        <a:xfrm>
          <a:off x="0" y="0"/>
          <a:ext cx="0" cy="0"/>
          <a:chOff x="0" y="0"/>
          <a:chExt cx="0" cy="0"/>
        </a:xfrm>
      </p:grpSpPr>
      <p:sp>
        <p:nvSpPr>
          <p:cNvPr id="8" name="Google Shape;845;p57">
            <a:extLst>
              <a:ext uri="{FF2B5EF4-FFF2-40B4-BE49-F238E27FC236}">
                <a16:creationId xmlns:a16="http://schemas.microsoft.com/office/drawing/2014/main" id="{56A982DD-FB98-4455-95D8-811A0B85CF6D}"/>
              </a:ext>
            </a:extLst>
          </p:cNvPr>
          <p:cNvSpPr txBox="1">
            <a:spLocks noGrp="1"/>
          </p:cNvSpPr>
          <p:nvPr>
            <p:ph type="title"/>
          </p:nvPr>
        </p:nvSpPr>
        <p:spPr>
          <a:xfrm>
            <a:off x="714125" y="546825"/>
            <a:ext cx="7716000" cy="36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200" dirty="0">
                <a:solidFill>
                  <a:schemeClr val="dk2"/>
                </a:solidFill>
              </a:rPr>
              <a:t>Pembentukan BPUPKI</a:t>
            </a:r>
            <a:endParaRPr sz="3200" dirty="0">
              <a:solidFill>
                <a:schemeClr val="dk2"/>
              </a:solidFill>
            </a:endParaRPr>
          </a:p>
        </p:txBody>
      </p:sp>
      <p:pic>
        <p:nvPicPr>
          <p:cNvPr id="7" name="Picture 6">
            <a:extLst>
              <a:ext uri="{FF2B5EF4-FFF2-40B4-BE49-F238E27FC236}">
                <a16:creationId xmlns:a16="http://schemas.microsoft.com/office/drawing/2014/main" id="{DB30D3F4-BFD2-4592-8E13-FEC991772E9D}"/>
              </a:ext>
            </a:extLst>
          </p:cNvPr>
          <p:cNvPicPr>
            <a:picLocks noChangeAspect="1"/>
          </p:cNvPicPr>
          <p:nvPr/>
        </p:nvPicPr>
        <p:blipFill>
          <a:blip r:embed="rId3"/>
          <a:stretch>
            <a:fillRect/>
          </a:stretch>
        </p:blipFill>
        <p:spPr>
          <a:xfrm>
            <a:off x="633869" y="1263751"/>
            <a:ext cx="4348529" cy="2899019"/>
          </a:xfrm>
          <a:prstGeom prst="rect">
            <a:avLst/>
          </a:prstGeom>
          <a:effectLst>
            <a:softEdge rad="444500"/>
          </a:effectLst>
        </p:spPr>
      </p:pic>
      <p:sp>
        <p:nvSpPr>
          <p:cNvPr id="11" name="Google Shape;752;p51">
            <a:extLst>
              <a:ext uri="{FF2B5EF4-FFF2-40B4-BE49-F238E27FC236}">
                <a16:creationId xmlns:a16="http://schemas.microsoft.com/office/drawing/2014/main" id="{7F19ACCC-58F6-4CA8-87E7-EE487D179958}"/>
              </a:ext>
            </a:extLst>
          </p:cNvPr>
          <p:cNvSpPr txBox="1">
            <a:spLocks/>
          </p:cNvSpPr>
          <p:nvPr/>
        </p:nvSpPr>
        <p:spPr>
          <a:xfrm>
            <a:off x="5153890" y="1263751"/>
            <a:ext cx="3609110" cy="3170804"/>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r>
              <a:rPr lang="en-US" sz="1300" b="1" dirty="0" err="1">
                <a:solidFill>
                  <a:srgbClr val="7F694C"/>
                </a:solidFill>
                <a:latin typeface="Lato"/>
              </a:rPr>
              <a:t>Tanggal</a:t>
            </a:r>
            <a:r>
              <a:rPr lang="en-US" sz="1300" b="1" dirty="0">
                <a:solidFill>
                  <a:srgbClr val="7F694C"/>
                </a:solidFill>
                <a:latin typeface="Lato"/>
              </a:rPr>
              <a:t> 1 </a:t>
            </a:r>
            <a:r>
              <a:rPr lang="en-US" sz="1300" b="1" dirty="0" err="1">
                <a:solidFill>
                  <a:srgbClr val="7F694C"/>
                </a:solidFill>
                <a:latin typeface="Lato"/>
              </a:rPr>
              <a:t>Maret</a:t>
            </a:r>
            <a:r>
              <a:rPr lang="en-US" sz="1300" b="1" dirty="0">
                <a:solidFill>
                  <a:srgbClr val="7F694C"/>
                </a:solidFill>
                <a:latin typeface="Lato"/>
              </a:rPr>
              <a:t> 1945 </a:t>
            </a:r>
            <a:r>
              <a:rPr lang="en-US" sz="1300" b="1" dirty="0" err="1">
                <a:solidFill>
                  <a:srgbClr val="7F694C"/>
                </a:solidFill>
                <a:latin typeface="Lato"/>
              </a:rPr>
              <a:t>Jepang</a:t>
            </a:r>
            <a:r>
              <a:rPr lang="en-US" sz="1300" b="1" dirty="0">
                <a:solidFill>
                  <a:srgbClr val="7F694C"/>
                </a:solidFill>
                <a:latin typeface="Lato"/>
              </a:rPr>
              <a:t> </a:t>
            </a:r>
            <a:r>
              <a:rPr lang="en-US" sz="1300" b="1" dirty="0" err="1">
                <a:solidFill>
                  <a:srgbClr val="7F694C"/>
                </a:solidFill>
                <a:latin typeface="Lato"/>
              </a:rPr>
              <a:t>meyakinkan</a:t>
            </a:r>
            <a:r>
              <a:rPr lang="en-US" sz="1300" b="1" dirty="0">
                <a:solidFill>
                  <a:srgbClr val="7F694C"/>
                </a:solidFill>
                <a:latin typeface="Lato"/>
              </a:rPr>
              <a:t> Indonesia </a:t>
            </a:r>
            <a:r>
              <a:rPr lang="en-US" sz="1300" b="1" dirty="0" err="1">
                <a:solidFill>
                  <a:srgbClr val="7F694C"/>
                </a:solidFill>
                <a:latin typeface="Lato"/>
              </a:rPr>
              <a:t>tentang</a:t>
            </a:r>
            <a:r>
              <a:rPr lang="en-US" sz="1300" b="1" dirty="0">
                <a:solidFill>
                  <a:srgbClr val="7F694C"/>
                </a:solidFill>
                <a:latin typeface="Lato"/>
              </a:rPr>
              <a:t> </a:t>
            </a:r>
            <a:r>
              <a:rPr lang="en-US" sz="1300" b="1" dirty="0" err="1">
                <a:solidFill>
                  <a:srgbClr val="7F694C"/>
                </a:solidFill>
                <a:latin typeface="Lato"/>
              </a:rPr>
              <a:t>kemerdekaan</a:t>
            </a:r>
            <a:r>
              <a:rPr lang="en-US" sz="1300" b="1" dirty="0">
                <a:solidFill>
                  <a:srgbClr val="7F694C"/>
                </a:solidFill>
                <a:latin typeface="Lato"/>
              </a:rPr>
              <a:t> </a:t>
            </a:r>
            <a:r>
              <a:rPr lang="en-US" sz="1300" b="1" dirty="0" err="1">
                <a:solidFill>
                  <a:srgbClr val="7F694C"/>
                </a:solidFill>
                <a:latin typeface="Lato"/>
              </a:rPr>
              <a:t>dengan</a:t>
            </a:r>
            <a:r>
              <a:rPr lang="en-US" sz="1300" b="1" dirty="0">
                <a:solidFill>
                  <a:srgbClr val="7F694C"/>
                </a:solidFill>
                <a:latin typeface="Lato"/>
              </a:rPr>
              <a:t> </a:t>
            </a:r>
            <a:r>
              <a:rPr lang="en-US" sz="1300" b="1" dirty="0" err="1">
                <a:solidFill>
                  <a:srgbClr val="7F694C"/>
                </a:solidFill>
                <a:latin typeface="Lato"/>
              </a:rPr>
              <a:t>membentuk</a:t>
            </a:r>
            <a:r>
              <a:rPr lang="en-US" sz="1300" b="1" dirty="0">
                <a:solidFill>
                  <a:srgbClr val="7F694C"/>
                </a:solidFill>
                <a:latin typeface="Lato"/>
              </a:rPr>
              <a:t> </a:t>
            </a:r>
            <a:r>
              <a:rPr lang="en-US" sz="1300" b="1" dirty="0" err="1">
                <a:solidFill>
                  <a:srgbClr val="7F694C"/>
                </a:solidFill>
                <a:latin typeface="Lato"/>
              </a:rPr>
              <a:t>Dokuritsu</a:t>
            </a:r>
            <a:r>
              <a:rPr lang="en-US" sz="1300" b="1" dirty="0">
                <a:solidFill>
                  <a:srgbClr val="7F694C"/>
                </a:solidFill>
                <a:latin typeface="Lato"/>
              </a:rPr>
              <a:t> </a:t>
            </a:r>
            <a:r>
              <a:rPr lang="en-US" sz="1300" b="1" dirty="0" err="1">
                <a:solidFill>
                  <a:srgbClr val="7F694C"/>
                </a:solidFill>
                <a:latin typeface="Lato"/>
              </a:rPr>
              <a:t>Junbi</a:t>
            </a:r>
            <a:r>
              <a:rPr lang="en-US" sz="1300" b="1" dirty="0">
                <a:solidFill>
                  <a:srgbClr val="7F694C"/>
                </a:solidFill>
                <a:latin typeface="Lato"/>
              </a:rPr>
              <a:t> </a:t>
            </a:r>
            <a:r>
              <a:rPr lang="en-US" sz="1300" b="1" dirty="0" err="1">
                <a:solidFill>
                  <a:srgbClr val="7F694C"/>
                </a:solidFill>
                <a:latin typeface="Lato"/>
              </a:rPr>
              <a:t>Tyosakai</a:t>
            </a:r>
            <a:r>
              <a:rPr lang="en-US" sz="1300" b="1" dirty="0">
                <a:solidFill>
                  <a:srgbClr val="7F694C"/>
                </a:solidFill>
                <a:latin typeface="Lato"/>
              </a:rPr>
              <a:t> </a:t>
            </a:r>
            <a:r>
              <a:rPr lang="en-US" sz="1300" b="1" dirty="0" err="1">
                <a:solidFill>
                  <a:srgbClr val="7F694C"/>
                </a:solidFill>
                <a:latin typeface="Lato"/>
              </a:rPr>
              <a:t>atau</a:t>
            </a:r>
            <a:r>
              <a:rPr lang="en-US" sz="1300" b="1" dirty="0">
                <a:solidFill>
                  <a:srgbClr val="7F694C"/>
                </a:solidFill>
                <a:latin typeface="Lato"/>
              </a:rPr>
              <a:t> BPUPKI (</a:t>
            </a:r>
            <a:r>
              <a:rPr lang="en-US" sz="1300" b="1" dirty="0" err="1">
                <a:solidFill>
                  <a:srgbClr val="7F694C"/>
                </a:solidFill>
                <a:latin typeface="Lato"/>
              </a:rPr>
              <a:t>Penyelidik</a:t>
            </a:r>
            <a:r>
              <a:rPr lang="en-US" sz="1300" b="1" dirty="0">
                <a:solidFill>
                  <a:srgbClr val="7F694C"/>
                </a:solidFill>
                <a:latin typeface="Lato"/>
              </a:rPr>
              <a:t> Usaha-Usaha </a:t>
            </a:r>
            <a:r>
              <a:rPr lang="en-US" sz="1300" b="1" dirty="0" err="1">
                <a:solidFill>
                  <a:srgbClr val="7F694C"/>
                </a:solidFill>
                <a:latin typeface="Lato"/>
              </a:rPr>
              <a:t>Persiapan</a:t>
            </a:r>
            <a:r>
              <a:rPr lang="en-US" sz="1300" b="1" dirty="0">
                <a:solidFill>
                  <a:srgbClr val="7F694C"/>
                </a:solidFill>
                <a:latin typeface="Lato"/>
              </a:rPr>
              <a:t> </a:t>
            </a:r>
            <a:r>
              <a:rPr lang="en-US" sz="1300" b="1" dirty="0" err="1">
                <a:solidFill>
                  <a:srgbClr val="7F694C"/>
                </a:solidFill>
                <a:latin typeface="Lato"/>
              </a:rPr>
              <a:t>Kemerdekaan</a:t>
            </a:r>
            <a:r>
              <a:rPr lang="en-US" sz="1300" b="1" dirty="0">
                <a:solidFill>
                  <a:srgbClr val="7F694C"/>
                </a:solidFill>
                <a:latin typeface="Lato"/>
              </a:rPr>
              <a:t> Indonesia). </a:t>
            </a:r>
            <a:r>
              <a:rPr lang="en-US" sz="1300" b="1" dirty="0" err="1">
                <a:solidFill>
                  <a:srgbClr val="7F694C"/>
                </a:solidFill>
                <a:latin typeface="Lato"/>
              </a:rPr>
              <a:t>kemudian</a:t>
            </a:r>
            <a:r>
              <a:rPr lang="en-US" sz="1300" b="1" dirty="0">
                <a:solidFill>
                  <a:srgbClr val="7F694C"/>
                </a:solidFill>
                <a:latin typeface="Lato"/>
              </a:rPr>
              <a:t> pada 28 April 1945, </a:t>
            </a:r>
            <a:r>
              <a:rPr lang="en-US" sz="1300" b="1" dirty="0" err="1">
                <a:solidFill>
                  <a:srgbClr val="7F694C"/>
                </a:solidFill>
                <a:latin typeface="Lato"/>
              </a:rPr>
              <a:t>Jenderal</a:t>
            </a:r>
            <a:r>
              <a:rPr lang="en-US" sz="1300" b="1" dirty="0">
                <a:solidFill>
                  <a:srgbClr val="7F694C"/>
                </a:solidFill>
                <a:latin typeface="Lato"/>
              </a:rPr>
              <a:t> </a:t>
            </a:r>
            <a:r>
              <a:rPr lang="en-US" sz="1300" b="1" dirty="0" err="1">
                <a:solidFill>
                  <a:srgbClr val="7F694C"/>
                </a:solidFill>
                <a:latin typeface="Lato"/>
              </a:rPr>
              <a:t>Kumakichi</a:t>
            </a:r>
            <a:r>
              <a:rPr lang="en-US" sz="1300" b="1" dirty="0">
                <a:solidFill>
                  <a:srgbClr val="7F694C"/>
                </a:solidFill>
                <a:latin typeface="Lato"/>
              </a:rPr>
              <a:t> Harada, </a:t>
            </a:r>
            <a:r>
              <a:rPr lang="en-US" sz="1300" b="1" dirty="0" err="1">
                <a:solidFill>
                  <a:srgbClr val="7F694C"/>
                </a:solidFill>
                <a:latin typeface="Lato"/>
              </a:rPr>
              <a:t>Komandan</a:t>
            </a:r>
            <a:r>
              <a:rPr lang="en-US" sz="1300" b="1" dirty="0">
                <a:solidFill>
                  <a:srgbClr val="7F694C"/>
                </a:solidFill>
                <a:latin typeface="Lato"/>
              </a:rPr>
              <a:t> </a:t>
            </a:r>
            <a:r>
              <a:rPr lang="en-US" sz="1300" b="1" dirty="0" err="1">
                <a:solidFill>
                  <a:srgbClr val="7F694C"/>
                </a:solidFill>
                <a:latin typeface="Lato"/>
              </a:rPr>
              <a:t>Pasukan</a:t>
            </a:r>
            <a:r>
              <a:rPr lang="en-US" sz="1300" b="1" dirty="0">
                <a:solidFill>
                  <a:srgbClr val="7F694C"/>
                </a:solidFill>
                <a:latin typeface="Lato"/>
              </a:rPr>
              <a:t> </a:t>
            </a:r>
            <a:r>
              <a:rPr lang="en-US" sz="1300" b="1" dirty="0" err="1">
                <a:solidFill>
                  <a:srgbClr val="7F694C"/>
                </a:solidFill>
                <a:latin typeface="Lato"/>
              </a:rPr>
              <a:t>Jepang</a:t>
            </a:r>
            <a:r>
              <a:rPr lang="en-US" sz="1300" b="1" dirty="0">
                <a:solidFill>
                  <a:srgbClr val="7F694C"/>
                </a:solidFill>
                <a:latin typeface="Lato"/>
              </a:rPr>
              <a:t> </a:t>
            </a:r>
            <a:r>
              <a:rPr lang="en-US" sz="1300" b="1" dirty="0" err="1">
                <a:solidFill>
                  <a:srgbClr val="7F694C"/>
                </a:solidFill>
                <a:latin typeface="Lato"/>
              </a:rPr>
              <a:t>Jawa</a:t>
            </a:r>
            <a:r>
              <a:rPr lang="en-US" sz="1300" b="1" dirty="0">
                <a:solidFill>
                  <a:srgbClr val="7F694C"/>
                </a:solidFill>
                <a:latin typeface="Lato"/>
              </a:rPr>
              <a:t> </a:t>
            </a:r>
            <a:r>
              <a:rPr lang="en-US" sz="1300" b="1" dirty="0" err="1">
                <a:solidFill>
                  <a:srgbClr val="7F694C"/>
                </a:solidFill>
                <a:latin typeface="Lato"/>
              </a:rPr>
              <a:t>melantik</a:t>
            </a:r>
            <a:r>
              <a:rPr lang="en-US" sz="1300" b="1" dirty="0">
                <a:solidFill>
                  <a:srgbClr val="7F694C"/>
                </a:solidFill>
                <a:latin typeface="Lato"/>
              </a:rPr>
              <a:t> </a:t>
            </a:r>
            <a:r>
              <a:rPr lang="en-US" sz="1300" b="1" dirty="0" err="1">
                <a:solidFill>
                  <a:srgbClr val="7F694C"/>
                </a:solidFill>
                <a:latin typeface="Lato"/>
              </a:rPr>
              <a:t>anggota</a:t>
            </a:r>
            <a:r>
              <a:rPr lang="en-US" sz="1300" b="1" dirty="0">
                <a:solidFill>
                  <a:srgbClr val="7F694C"/>
                </a:solidFill>
                <a:latin typeface="Lato"/>
              </a:rPr>
              <a:t> BPUPKI di Gedung </a:t>
            </a:r>
            <a:r>
              <a:rPr lang="en-US" sz="1300" b="1" dirty="0" err="1">
                <a:solidFill>
                  <a:srgbClr val="7F694C"/>
                </a:solidFill>
                <a:latin typeface="Lato"/>
              </a:rPr>
              <a:t>Cuo</a:t>
            </a:r>
            <a:r>
              <a:rPr lang="en-US" sz="1300" b="1" dirty="0">
                <a:solidFill>
                  <a:srgbClr val="7F694C"/>
                </a:solidFill>
                <a:latin typeface="Lato"/>
              </a:rPr>
              <a:t> </a:t>
            </a:r>
            <a:r>
              <a:rPr lang="en-US" sz="1300" b="1" dirty="0" err="1">
                <a:solidFill>
                  <a:srgbClr val="7F694C"/>
                </a:solidFill>
                <a:latin typeface="Lato"/>
              </a:rPr>
              <a:t>Sangi</a:t>
            </a:r>
            <a:r>
              <a:rPr lang="en-US" sz="1300" b="1" dirty="0">
                <a:solidFill>
                  <a:srgbClr val="7F694C"/>
                </a:solidFill>
                <a:latin typeface="Lato"/>
              </a:rPr>
              <a:t> In, di </a:t>
            </a:r>
            <a:r>
              <a:rPr lang="en-US" sz="1300" b="1" dirty="0" err="1">
                <a:solidFill>
                  <a:srgbClr val="7F694C"/>
                </a:solidFill>
                <a:latin typeface="Lato"/>
              </a:rPr>
              <a:t>Pejambon</a:t>
            </a:r>
            <a:r>
              <a:rPr lang="en-US" sz="1300" b="1" dirty="0">
                <a:solidFill>
                  <a:srgbClr val="7F694C"/>
                </a:solidFill>
                <a:latin typeface="Lato"/>
              </a:rPr>
              <a:t> Jakarta (</a:t>
            </a:r>
            <a:r>
              <a:rPr lang="en-US" sz="1300" b="1" dirty="0" err="1">
                <a:solidFill>
                  <a:srgbClr val="7F694C"/>
                </a:solidFill>
                <a:latin typeface="Lato"/>
              </a:rPr>
              <a:t>sekarang</a:t>
            </a:r>
            <a:r>
              <a:rPr lang="en-US" sz="1300" b="1" dirty="0">
                <a:solidFill>
                  <a:srgbClr val="7F694C"/>
                </a:solidFill>
                <a:latin typeface="Lato"/>
              </a:rPr>
              <a:t> Gedung </a:t>
            </a:r>
            <a:r>
              <a:rPr lang="en-US" sz="1300" b="1" dirty="0" err="1">
                <a:solidFill>
                  <a:srgbClr val="7F694C"/>
                </a:solidFill>
                <a:latin typeface="Lato"/>
              </a:rPr>
              <a:t>Kemlu</a:t>
            </a:r>
            <a:r>
              <a:rPr lang="en-US" sz="1300" b="1" dirty="0">
                <a:solidFill>
                  <a:srgbClr val="7F694C"/>
                </a:solidFill>
                <a:latin typeface="Lato"/>
              </a:rPr>
              <a:t>). </a:t>
            </a:r>
            <a:r>
              <a:rPr lang="en-US" sz="1300" b="1" dirty="0" err="1">
                <a:solidFill>
                  <a:srgbClr val="7F694C"/>
                </a:solidFill>
                <a:latin typeface="Lato"/>
              </a:rPr>
              <a:t>saat</a:t>
            </a:r>
            <a:r>
              <a:rPr lang="en-US" sz="1300" b="1" dirty="0">
                <a:solidFill>
                  <a:srgbClr val="7F694C"/>
                </a:solidFill>
                <a:latin typeface="Lato"/>
              </a:rPr>
              <a:t> </a:t>
            </a:r>
            <a:r>
              <a:rPr lang="en-US" sz="1300" b="1" dirty="0" err="1">
                <a:solidFill>
                  <a:srgbClr val="7F694C"/>
                </a:solidFill>
                <a:latin typeface="Lato"/>
              </a:rPr>
              <a:t>itu</a:t>
            </a:r>
            <a:r>
              <a:rPr lang="en-US" sz="1300" b="1" dirty="0">
                <a:solidFill>
                  <a:srgbClr val="7F694C"/>
                </a:solidFill>
                <a:latin typeface="Lato"/>
              </a:rPr>
              <a:t> </a:t>
            </a:r>
            <a:r>
              <a:rPr lang="en-US" sz="1300" b="1" dirty="0" err="1">
                <a:solidFill>
                  <a:srgbClr val="7F694C"/>
                </a:solidFill>
                <a:latin typeface="Lato"/>
              </a:rPr>
              <a:t>Ketua</a:t>
            </a:r>
            <a:r>
              <a:rPr lang="en-US" sz="1300" b="1" dirty="0">
                <a:solidFill>
                  <a:srgbClr val="7F694C"/>
                </a:solidFill>
                <a:latin typeface="Lato"/>
              </a:rPr>
              <a:t> BPUPKI yang </a:t>
            </a:r>
            <a:r>
              <a:rPr lang="en-US" sz="1300" b="1" dirty="0" err="1">
                <a:solidFill>
                  <a:srgbClr val="7F694C"/>
                </a:solidFill>
                <a:latin typeface="Lato"/>
              </a:rPr>
              <a:t>ditunjuk</a:t>
            </a:r>
            <a:r>
              <a:rPr lang="en-US" sz="1300" b="1" dirty="0">
                <a:solidFill>
                  <a:srgbClr val="7F694C"/>
                </a:solidFill>
                <a:latin typeface="Lato"/>
              </a:rPr>
              <a:t> </a:t>
            </a:r>
            <a:r>
              <a:rPr lang="en-US" sz="1300" b="1" dirty="0" err="1">
                <a:solidFill>
                  <a:srgbClr val="7F694C"/>
                </a:solidFill>
                <a:latin typeface="Lato"/>
              </a:rPr>
              <a:t>Jepang</a:t>
            </a:r>
            <a:r>
              <a:rPr lang="en-US" sz="1300" b="1" dirty="0">
                <a:solidFill>
                  <a:srgbClr val="7F694C"/>
                </a:solidFill>
                <a:latin typeface="Lato"/>
              </a:rPr>
              <a:t> </a:t>
            </a:r>
            <a:r>
              <a:rPr lang="en-US" sz="1300" b="1" dirty="0" err="1">
                <a:solidFill>
                  <a:srgbClr val="7F694C"/>
                </a:solidFill>
                <a:latin typeface="Lato"/>
              </a:rPr>
              <a:t>adalah</a:t>
            </a:r>
            <a:r>
              <a:rPr lang="en-US" sz="1300" b="1" dirty="0">
                <a:solidFill>
                  <a:srgbClr val="7F694C"/>
                </a:solidFill>
                <a:latin typeface="Lato"/>
              </a:rPr>
              <a:t> dr. </a:t>
            </a:r>
            <a:r>
              <a:rPr lang="en-US" sz="1300" b="1" dirty="0" err="1">
                <a:solidFill>
                  <a:srgbClr val="7F694C"/>
                </a:solidFill>
                <a:latin typeface="Lato"/>
              </a:rPr>
              <a:t>Rajiman</a:t>
            </a:r>
            <a:r>
              <a:rPr lang="en-US" sz="1300" b="1" dirty="0">
                <a:solidFill>
                  <a:srgbClr val="7F694C"/>
                </a:solidFill>
                <a:latin typeface="Lato"/>
              </a:rPr>
              <a:t> </a:t>
            </a:r>
            <a:r>
              <a:rPr lang="en-US" sz="1300" b="1" dirty="0" err="1">
                <a:solidFill>
                  <a:srgbClr val="7F694C"/>
                </a:solidFill>
                <a:latin typeface="Lato"/>
              </a:rPr>
              <a:t>Wedyodiningrat</a:t>
            </a:r>
            <a:r>
              <a:rPr lang="en-US" sz="1300" b="1" dirty="0">
                <a:solidFill>
                  <a:srgbClr val="7F694C"/>
                </a:solidFill>
                <a:latin typeface="Lato"/>
              </a:rPr>
              <a:t> </a:t>
            </a:r>
            <a:r>
              <a:rPr lang="en-US" sz="1300" b="1" dirty="0" err="1">
                <a:solidFill>
                  <a:srgbClr val="7F694C"/>
                </a:solidFill>
                <a:latin typeface="Lato"/>
              </a:rPr>
              <a:t>dengan</a:t>
            </a:r>
            <a:r>
              <a:rPr lang="en-US" sz="1300" b="1" dirty="0">
                <a:solidFill>
                  <a:srgbClr val="7F694C"/>
                </a:solidFill>
                <a:latin typeface="Lato"/>
              </a:rPr>
              <a:t> </a:t>
            </a:r>
            <a:r>
              <a:rPr lang="en-US" sz="1300" b="1" dirty="0" err="1">
                <a:solidFill>
                  <a:srgbClr val="7F694C"/>
                </a:solidFill>
                <a:latin typeface="Lato"/>
              </a:rPr>
              <a:t>wakilnya</a:t>
            </a:r>
            <a:r>
              <a:rPr lang="en-US" sz="1300" b="1" dirty="0">
                <a:solidFill>
                  <a:srgbClr val="7F694C"/>
                </a:solidFill>
                <a:latin typeface="Lato"/>
              </a:rPr>
              <a:t> </a:t>
            </a:r>
            <a:r>
              <a:rPr lang="en-US" sz="1300" b="1" dirty="0" err="1">
                <a:solidFill>
                  <a:srgbClr val="7F694C"/>
                </a:solidFill>
                <a:latin typeface="Lato"/>
              </a:rPr>
              <a:t>Icibangase</a:t>
            </a:r>
            <a:r>
              <a:rPr lang="en-US" sz="1300" b="1" dirty="0">
                <a:solidFill>
                  <a:srgbClr val="7F694C"/>
                </a:solidFill>
                <a:latin typeface="Lato"/>
              </a:rPr>
              <a:t> (</a:t>
            </a:r>
            <a:r>
              <a:rPr lang="en-US" sz="1300" b="1" dirty="0" err="1">
                <a:solidFill>
                  <a:srgbClr val="7F694C"/>
                </a:solidFill>
                <a:latin typeface="Lato"/>
              </a:rPr>
              <a:t>Jepang</a:t>
            </a:r>
            <a:r>
              <a:rPr lang="en-US" sz="1300" b="1" dirty="0">
                <a:solidFill>
                  <a:srgbClr val="7F694C"/>
                </a:solidFill>
                <a:latin typeface="Lato"/>
              </a:rPr>
              <a:t>) </a:t>
            </a:r>
            <a:r>
              <a:rPr lang="en-US" sz="1300" b="1" dirty="0" err="1">
                <a:solidFill>
                  <a:srgbClr val="7F694C"/>
                </a:solidFill>
                <a:latin typeface="Lato"/>
              </a:rPr>
              <a:t>serta</a:t>
            </a:r>
            <a:r>
              <a:rPr lang="en-US" sz="1300" b="1" dirty="0">
                <a:solidFill>
                  <a:srgbClr val="7F694C"/>
                </a:solidFill>
                <a:latin typeface="Lato"/>
              </a:rPr>
              <a:t> </a:t>
            </a:r>
            <a:r>
              <a:rPr lang="en-US" sz="1300" b="1" dirty="0" err="1">
                <a:solidFill>
                  <a:srgbClr val="7F694C"/>
                </a:solidFill>
                <a:latin typeface="Lato"/>
              </a:rPr>
              <a:t>Sekretaris</a:t>
            </a:r>
            <a:r>
              <a:rPr lang="en-US" sz="1300" b="1" dirty="0">
                <a:solidFill>
                  <a:srgbClr val="7F694C"/>
                </a:solidFill>
                <a:latin typeface="Lato"/>
              </a:rPr>
              <a:t> R.P. </a:t>
            </a:r>
            <a:r>
              <a:rPr lang="en-US" sz="1300" b="1" dirty="0" err="1">
                <a:solidFill>
                  <a:srgbClr val="7F694C"/>
                </a:solidFill>
                <a:latin typeface="Lato"/>
              </a:rPr>
              <a:t>Soeroso</a:t>
            </a:r>
            <a:r>
              <a:rPr lang="en-US" sz="1300" b="1" dirty="0">
                <a:solidFill>
                  <a:srgbClr val="7F694C"/>
                </a:solidFill>
                <a:latin typeface="Lato"/>
              </a:rPr>
              <a:t>. </a:t>
            </a:r>
            <a:r>
              <a:rPr lang="en-US" sz="1300" b="1" dirty="0" err="1">
                <a:solidFill>
                  <a:srgbClr val="7F694C"/>
                </a:solidFill>
                <a:latin typeface="Lato"/>
              </a:rPr>
              <a:t>Jumlah</a:t>
            </a:r>
            <a:r>
              <a:rPr lang="en-US" sz="1300" b="1" dirty="0">
                <a:solidFill>
                  <a:srgbClr val="7F694C"/>
                </a:solidFill>
                <a:latin typeface="Lato"/>
              </a:rPr>
              <a:t> </a:t>
            </a:r>
            <a:r>
              <a:rPr lang="en-US" sz="1300" b="1" dirty="0" err="1">
                <a:solidFill>
                  <a:srgbClr val="7F694C"/>
                </a:solidFill>
                <a:latin typeface="Lato"/>
              </a:rPr>
              <a:t>anggota</a:t>
            </a:r>
            <a:r>
              <a:rPr lang="en-US" sz="1300" b="1" dirty="0">
                <a:solidFill>
                  <a:srgbClr val="7F694C"/>
                </a:solidFill>
                <a:latin typeface="Lato"/>
              </a:rPr>
              <a:t> BPUPKI </a:t>
            </a:r>
            <a:r>
              <a:rPr lang="en-US" sz="1300" b="1" dirty="0" err="1">
                <a:solidFill>
                  <a:srgbClr val="7F694C"/>
                </a:solidFill>
                <a:latin typeface="Lato"/>
              </a:rPr>
              <a:t>saat</a:t>
            </a:r>
            <a:r>
              <a:rPr lang="en-US" sz="1300" b="1" dirty="0">
                <a:solidFill>
                  <a:srgbClr val="7F694C"/>
                </a:solidFill>
                <a:latin typeface="Lato"/>
              </a:rPr>
              <a:t> </a:t>
            </a:r>
            <a:r>
              <a:rPr lang="en-US" sz="1300" b="1" dirty="0" err="1">
                <a:solidFill>
                  <a:srgbClr val="7F694C"/>
                </a:solidFill>
                <a:latin typeface="Lato"/>
              </a:rPr>
              <a:t>itu</a:t>
            </a:r>
            <a:r>
              <a:rPr lang="en-US" sz="1300" b="1" dirty="0">
                <a:solidFill>
                  <a:srgbClr val="7F694C"/>
                </a:solidFill>
                <a:latin typeface="Lato"/>
              </a:rPr>
              <a:t> </a:t>
            </a:r>
            <a:r>
              <a:rPr lang="en-US" sz="1300" b="1" dirty="0" err="1">
                <a:solidFill>
                  <a:srgbClr val="7F694C"/>
                </a:solidFill>
                <a:latin typeface="Lato"/>
              </a:rPr>
              <a:t>adalah</a:t>
            </a:r>
            <a:r>
              <a:rPr lang="en-US" sz="1300" b="1" dirty="0">
                <a:solidFill>
                  <a:srgbClr val="7F694C"/>
                </a:solidFill>
                <a:latin typeface="Lato"/>
              </a:rPr>
              <a:t> 63 orang yang </a:t>
            </a:r>
            <a:r>
              <a:rPr lang="en-US" sz="1300" b="1" dirty="0" err="1">
                <a:solidFill>
                  <a:srgbClr val="7F694C"/>
                </a:solidFill>
                <a:latin typeface="Lato"/>
              </a:rPr>
              <a:t>mewakili</a:t>
            </a:r>
            <a:r>
              <a:rPr lang="en-US" sz="1300" b="1" dirty="0">
                <a:solidFill>
                  <a:srgbClr val="7F694C"/>
                </a:solidFill>
                <a:latin typeface="Lato"/>
              </a:rPr>
              <a:t> </a:t>
            </a:r>
            <a:r>
              <a:rPr lang="en-US" sz="1300" b="1" dirty="0" err="1">
                <a:solidFill>
                  <a:srgbClr val="7F694C"/>
                </a:solidFill>
                <a:latin typeface="Lato"/>
              </a:rPr>
              <a:t>hampir</a:t>
            </a:r>
            <a:r>
              <a:rPr lang="en-US" sz="1300" b="1" dirty="0">
                <a:solidFill>
                  <a:srgbClr val="7F694C"/>
                </a:solidFill>
                <a:latin typeface="Lato"/>
              </a:rPr>
              <a:t> </a:t>
            </a:r>
            <a:r>
              <a:rPr lang="en-US" sz="1300" b="1" dirty="0" err="1">
                <a:solidFill>
                  <a:srgbClr val="7F694C"/>
                </a:solidFill>
                <a:latin typeface="Lato"/>
              </a:rPr>
              <a:t>seluruh</a:t>
            </a:r>
            <a:r>
              <a:rPr lang="en-US" sz="1300" b="1" dirty="0">
                <a:solidFill>
                  <a:srgbClr val="7F694C"/>
                </a:solidFill>
                <a:latin typeface="Lato"/>
              </a:rPr>
              <a:t> wilayah di Indonesia.</a:t>
            </a:r>
          </a:p>
        </p:txBody>
      </p:sp>
    </p:spTree>
    <p:extLst>
      <p:ext uri="{BB962C8B-B14F-4D97-AF65-F5344CB8AC3E}">
        <p14:creationId xmlns:p14="http://schemas.microsoft.com/office/powerpoint/2010/main" val="2684470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arn(inVertical)">
                                      <p:cBhvr>
                                        <p:cTn id="7" dur="500"/>
                                        <p:tgtEl>
                                          <p:spTgt spid="11"/>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barn(inVertical)">
                                      <p:cBhvr>
                                        <p:cTn id="10" dur="500"/>
                                        <p:tgtEl>
                                          <p:spTgt spid="8"/>
                                        </p:tgtEl>
                                      </p:cBhvr>
                                    </p:animEffect>
                                  </p:childTnLst>
                                </p:cTn>
                              </p:par>
                              <p:par>
                                <p:cTn id="11" presetID="16" presetClass="entr" presetSubtype="21"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barn(inVertical)">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873"/>
        <p:cNvGrpSpPr/>
        <p:nvPr/>
      </p:nvGrpSpPr>
      <p:grpSpPr>
        <a:xfrm>
          <a:off x="0" y="0"/>
          <a:ext cx="0" cy="0"/>
          <a:chOff x="0" y="0"/>
          <a:chExt cx="0" cy="0"/>
        </a:xfrm>
      </p:grpSpPr>
      <p:sp>
        <p:nvSpPr>
          <p:cNvPr id="8" name="Google Shape;845;p57">
            <a:extLst>
              <a:ext uri="{FF2B5EF4-FFF2-40B4-BE49-F238E27FC236}">
                <a16:creationId xmlns:a16="http://schemas.microsoft.com/office/drawing/2014/main" id="{56A982DD-FB98-4455-95D8-811A0B85CF6D}"/>
              </a:ext>
            </a:extLst>
          </p:cNvPr>
          <p:cNvSpPr txBox="1">
            <a:spLocks noGrp="1"/>
          </p:cNvSpPr>
          <p:nvPr>
            <p:ph type="title"/>
          </p:nvPr>
        </p:nvSpPr>
        <p:spPr>
          <a:xfrm>
            <a:off x="714125" y="546825"/>
            <a:ext cx="7716000" cy="36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200" dirty="0">
                <a:solidFill>
                  <a:schemeClr val="dk2"/>
                </a:solidFill>
              </a:rPr>
              <a:t>Pembentukan PPKI</a:t>
            </a:r>
            <a:endParaRPr sz="3200" dirty="0">
              <a:solidFill>
                <a:schemeClr val="dk2"/>
              </a:solidFill>
            </a:endParaRPr>
          </a:p>
        </p:txBody>
      </p:sp>
      <p:sp>
        <p:nvSpPr>
          <p:cNvPr id="11" name="Google Shape;752;p51">
            <a:extLst>
              <a:ext uri="{FF2B5EF4-FFF2-40B4-BE49-F238E27FC236}">
                <a16:creationId xmlns:a16="http://schemas.microsoft.com/office/drawing/2014/main" id="{7F19ACCC-58F6-4CA8-87E7-EE487D179958}"/>
              </a:ext>
            </a:extLst>
          </p:cNvPr>
          <p:cNvSpPr txBox="1">
            <a:spLocks/>
          </p:cNvSpPr>
          <p:nvPr/>
        </p:nvSpPr>
        <p:spPr>
          <a:xfrm>
            <a:off x="721052" y="1215260"/>
            <a:ext cx="3609110" cy="3170804"/>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r>
              <a:rPr lang="en-US" b="1" dirty="0" err="1">
                <a:solidFill>
                  <a:srgbClr val="7F694C"/>
                </a:solidFill>
                <a:latin typeface="Lato"/>
              </a:rPr>
              <a:t>Tanggal</a:t>
            </a:r>
            <a:r>
              <a:rPr lang="en-US" b="1" dirty="0">
                <a:solidFill>
                  <a:srgbClr val="7F694C"/>
                </a:solidFill>
                <a:latin typeface="Lato"/>
              </a:rPr>
              <a:t> 7 </a:t>
            </a:r>
            <a:r>
              <a:rPr lang="en-US" b="1" dirty="0" err="1">
                <a:solidFill>
                  <a:srgbClr val="7F694C"/>
                </a:solidFill>
                <a:latin typeface="Lato"/>
              </a:rPr>
              <a:t>Agustus</a:t>
            </a:r>
            <a:r>
              <a:rPr lang="en-US" b="1" dirty="0">
                <a:solidFill>
                  <a:srgbClr val="7F694C"/>
                </a:solidFill>
                <a:latin typeface="Lato"/>
              </a:rPr>
              <a:t> 1945 BPUPKI </a:t>
            </a:r>
            <a:r>
              <a:rPr lang="en-US" b="1" dirty="0" err="1">
                <a:solidFill>
                  <a:srgbClr val="7F694C"/>
                </a:solidFill>
                <a:latin typeface="Lato"/>
              </a:rPr>
              <a:t>dibubarkan</a:t>
            </a:r>
            <a:r>
              <a:rPr lang="en-US" b="1" dirty="0">
                <a:solidFill>
                  <a:srgbClr val="7F694C"/>
                </a:solidFill>
                <a:latin typeface="Lato"/>
              </a:rPr>
              <a:t> </a:t>
            </a:r>
            <a:r>
              <a:rPr lang="en-US" b="1" dirty="0" err="1">
                <a:solidFill>
                  <a:srgbClr val="7F694C"/>
                </a:solidFill>
                <a:latin typeface="Lato"/>
              </a:rPr>
              <a:t>Jepang</a:t>
            </a:r>
            <a:r>
              <a:rPr lang="en-US" b="1" dirty="0">
                <a:solidFill>
                  <a:srgbClr val="7F694C"/>
                </a:solidFill>
                <a:latin typeface="Lato"/>
              </a:rPr>
              <a:t> dan </a:t>
            </a:r>
            <a:r>
              <a:rPr lang="en-US" b="1" dirty="0" err="1">
                <a:solidFill>
                  <a:srgbClr val="7F694C"/>
                </a:solidFill>
                <a:latin typeface="Lato"/>
              </a:rPr>
              <a:t>untuk</a:t>
            </a:r>
            <a:r>
              <a:rPr lang="en-US" b="1" dirty="0">
                <a:solidFill>
                  <a:srgbClr val="7F694C"/>
                </a:solidFill>
                <a:latin typeface="Lato"/>
              </a:rPr>
              <a:t> </a:t>
            </a:r>
            <a:r>
              <a:rPr lang="en-US" b="1" dirty="0" err="1">
                <a:solidFill>
                  <a:srgbClr val="7F694C"/>
                </a:solidFill>
                <a:latin typeface="Lato"/>
              </a:rPr>
              <a:t>menindaklanjuti</a:t>
            </a:r>
            <a:r>
              <a:rPr lang="en-US" b="1" dirty="0">
                <a:solidFill>
                  <a:srgbClr val="7F694C"/>
                </a:solidFill>
                <a:latin typeface="Lato"/>
              </a:rPr>
              <a:t> BPUPKI, </a:t>
            </a:r>
            <a:r>
              <a:rPr lang="en-US" b="1" dirty="0" err="1">
                <a:solidFill>
                  <a:srgbClr val="7F694C"/>
                </a:solidFill>
                <a:latin typeface="Lato"/>
              </a:rPr>
              <a:t>Jepang</a:t>
            </a:r>
            <a:r>
              <a:rPr lang="en-US" b="1" dirty="0">
                <a:solidFill>
                  <a:srgbClr val="7F694C"/>
                </a:solidFill>
                <a:latin typeface="Lato"/>
              </a:rPr>
              <a:t> </a:t>
            </a:r>
            <a:r>
              <a:rPr lang="en-US" b="1" dirty="0" err="1">
                <a:solidFill>
                  <a:srgbClr val="7F694C"/>
                </a:solidFill>
                <a:latin typeface="Lato"/>
              </a:rPr>
              <a:t>membentuk</a:t>
            </a:r>
            <a:r>
              <a:rPr lang="en-US" b="1" dirty="0">
                <a:solidFill>
                  <a:srgbClr val="7F694C"/>
                </a:solidFill>
                <a:latin typeface="Lato"/>
              </a:rPr>
              <a:t> </a:t>
            </a:r>
            <a:r>
              <a:rPr lang="en-US" b="1" dirty="0" err="1">
                <a:solidFill>
                  <a:srgbClr val="7F694C"/>
                </a:solidFill>
                <a:latin typeface="Lato"/>
              </a:rPr>
              <a:t>Panitia</a:t>
            </a:r>
            <a:r>
              <a:rPr lang="en-US" b="1" dirty="0">
                <a:solidFill>
                  <a:srgbClr val="7F694C"/>
                </a:solidFill>
                <a:latin typeface="Lato"/>
              </a:rPr>
              <a:t> </a:t>
            </a:r>
            <a:r>
              <a:rPr lang="en-US" b="1" dirty="0" err="1">
                <a:solidFill>
                  <a:srgbClr val="7F694C"/>
                </a:solidFill>
                <a:latin typeface="Lato"/>
              </a:rPr>
              <a:t>Persiapan</a:t>
            </a:r>
            <a:r>
              <a:rPr lang="en-US" b="1" dirty="0">
                <a:solidFill>
                  <a:srgbClr val="7F694C"/>
                </a:solidFill>
                <a:latin typeface="Lato"/>
              </a:rPr>
              <a:t> </a:t>
            </a:r>
            <a:r>
              <a:rPr lang="en-US" b="1" dirty="0" err="1">
                <a:solidFill>
                  <a:srgbClr val="7F694C"/>
                </a:solidFill>
                <a:latin typeface="Lato"/>
              </a:rPr>
              <a:t>Kemerdekaan</a:t>
            </a:r>
            <a:r>
              <a:rPr lang="en-US" b="1" dirty="0">
                <a:solidFill>
                  <a:srgbClr val="7F694C"/>
                </a:solidFill>
                <a:latin typeface="Lato"/>
              </a:rPr>
              <a:t> Indonesia (PPKI) </a:t>
            </a:r>
            <a:r>
              <a:rPr lang="en-US" b="1" dirty="0" err="1">
                <a:solidFill>
                  <a:srgbClr val="7F694C"/>
                </a:solidFill>
                <a:latin typeface="Lato"/>
              </a:rPr>
              <a:t>atau</a:t>
            </a:r>
            <a:r>
              <a:rPr lang="en-US" b="1" dirty="0">
                <a:solidFill>
                  <a:srgbClr val="7F694C"/>
                </a:solidFill>
                <a:latin typeface="Lato"/>
              </a:rPr>
              <a:t> </a:t>
            </a:r>
            <a:r>
              <a:rPr lang="en-US" b="1" dirty="0" err="1">
                <a:solidFill>
                  <a:srgbClr val="7F694C"/>
                </a:solidFill>
                <a:latin typeface="Lato"/>
              </a:rPr>
              <a:t>Dokuritsu</a:t>
            </a:r>
            <a:r>
              <a:rPr lang="en-US" b="1" dirty="0">
                <a:solidFill>
                  <a:srgbClr val="7F694C"/>
                </a:solidFill>
                <a:latin typeface="Lato"/>
              </a:rPr>
              <a:t> </a:t>
            </a:r>
            <a:r>
              <a:rPr lang="en-US" b="1" dirty="0" err="1">
                <a:solidFill>
                  <a:srgbClr val="7F694C"/>
                </a:solidFill>
                <a:latin typeface="Lato"/>
              </a:rPr>
              <a:t>Junbi</a:t>
            </a:r>
            <a:r>
              <a:rPr lang="en-US" b="1" dirty="0">
                <a:solidFill>
                  <a:srgbClr val="7F694C"/>
                </a:solidFill>
                <a:latin typeface="Lato"/>
              </a:rPr>
              <a:t> </a:t>
            </a:r>
            <a:r>
              <a:rPr lang="en-US" b="1" dirty="0" err="1">
                <a:solidFill>
                  <a:srgbClr val="7F694C"/>
                </a:solidFill>
                <a:latin typeface="Lato"/>
              </a:rPr>
              <a:t>Iinkai</a:t>
            </a:r>
            <a:r>
              <a:rPr lang="en-US" b="1" dirty="0">
                <a:solidFill>
                  <a:srgbClr val="7F694C"/>
                </a:solidFill>
                <a:latin typeface="Lato"/>
              </a:rPr>
              <a:t>. PPKI </a:t>
            </a:r>
            <a:r>
              <a:rPr lang="en-US" b="1" dirty="0" err="1">
                <a:solidFill>
                  <a:srgbClr val="7F694C"/>
                </a:solidFill>
                <a:latin typeface="Lato"/>
              </a:rPr>
              <a:t>beranggotakan</a:t>
            </a:r>
            <a:r>
              <a:rPr lang="en-US" b="1" dirty="0">
                <a:solidFill>
                  <a:srgbClr val="7F694C"/>
                </a:solidFill>
                <a:latin typeface="Lato"/>
              </a:rPr>
              <a:t> 21 orang yang </a:t>
            </a:r>
            <a:r>
              <a:rPr lang="en-US" b="1" dirty="0" err="1">
                <a:solidFill>
                  <a:srgbClr val="7F694C"/>
                </a:solidFill>
                <a:latin typeface="Lato"/>
              </a:rPr>
              <a:t>mewakili</a:t>
            </a:r>
            <a:r>
              <a:rPr lang="en-US" b="1" dirty="0">
                <a:solidFill>
                  <a:srgbClr val="7F694C"/>
                </a:solidFill>
                <a:latin typeface="Lato"/>
              </a:rPr>
              <a:t> </a:t>
            </a:r>
            <a:r>
              <a:rPr lang="en-US" b="1" dirty="0" err="1">
                <a:solidFill>
                  <a:srgbClr val="7F694C"/>
                </a:solidFill>
                <a:latin typeface="Lato"/>
              </a:rPr>
              <a:t>seluruh</a:t>
            </a:r>
            <a:r>
              <a:rPr lang="en-US" b="1" dirty="0">
                <a:solidFill>
                  <a:srgbClr val="7F694C"/>
                </a:solidFill>
                <a:latin typeface="Lato"/>
              </a:rPr>
              <a:t> </a:t>
            </a:r>
            <a:r>
              <a:rPr lang="en-US" b="1" dirty="0" err="1">
                <a:solidFill>
                  <a:srgbClr val="7F694C"/>
                </a:solidFill>
                <a:latin typeface="Lato"/>
              </a:rPr>
              <a:t>lapisan</a:t>
            </a:r>
            <a:r>
              <a:rPr lang="en-US" b="1" dirty="0">
                <a:solidFill>
                  <a:srgbClr val="7F694C"/>
                </a:solidFill>
                <a:latin typeface="Lato"/>
              </a:rPr>
              <a:t> </a:t>
            </a:r>
            <a:r>
              <a:rPr lang="en-US" b="1" dirty="0" err="1">
                <a:solidFill>
                  <a:srgbClr val="7F694C"/>
                </a:solidFill>
                <a:latin typeface="Lato"/>
              </a:rPr>
              <a:t>masyarakat</a:t>
            </a:r>
            <a:r>
              <a:rPr lang="en-US" b="1" dirty="0">
                <a:solidFill>
                  <a:srgbClr val="7F694C"/>
                </a:solidFill>
                <a:latin typeface="Lato"/>
              </a:rPr>
              <a:t> Indonesia </a:t>
            </a:r>
            <a:r>
              <a:rPr lang="en-US" b="1" dirty="0" err="1">
                <a:solidFill>
                  <a:srgbClr val="7F694C"/>
                </a:solidFill>
                <a:latin typeface="Lato"/>
              </a:rPr>
              <a:t>dipimpin</a:t>
            </a:r>
            <a:r>
              <a:rPr lang="en-US" b="1" dirty="0">
                <a:solidFill>
                  <a:srgbClr val="7F694C"/>
                </a:solidFill>
                <a:latin typeface="Lato"/>
              </a:rPr>
              <a:t> oleh Ir. Sukarno, </a:t>
            </a:r>
            <a:r>
              <a:rPr lang="en-US" b="1" dirty="0" err="1">
                <a:solidFill>
                  <a:srgbClr val="7F694C"/>
                </a:solidFill>
                <a:latin typeface="Lato"/>
              </a:rPr>
              <a:t>dengan</a:t>
            </a:r>
            <a:r>
              <a:rPr lang="en-US" b="1" dirty="0">
                <a:solidFill>
                  <a:srgbClr val="7F694C"/>
                </a:solidFill>
                <a:latin typeface="Lato"/>
              </a:rPr>
              <a:t> </a:t>
            </a:r>
            <a:r>
              <a:rPr lang="en-US" b="1" dirty="0" err="1">
                <a:solidFill>
                  <a:srgbClr val="7F694C"/>
                </a:solidFill>
                <a:latin typeface="Lato"/>
              </a:rPr>
              <a:t>wakilnya</a:t>
            </a:r>
            <a:r>
              <a:rPr lang="en-US" b="1" dirty="0">
                <a:solidFill>
                  <a:srgbClr val="7F694C"/>
                </a:solidFill>
                <a:latin typeface="Lato"/>
              </a:rPr>
              <a:t> Drs. </a:t>
            </a:r>
            <a:r>
              <a:rPr lang="en-US" b="1" dirty="0" err="1">
                <a:solidFill>
                  <a:srgbClr val="7F694C"/>
                </a:solidFill>
                <a:latin typeface="Lato"/>
              </a:rPr>
              <a:t>Moh</a:t>
            </a:r>
            <a:r>
              <a:rPr lang="en-US" b="1" dirty="0">
                <a:solidFill>
                  <a:srgbClr val="7F694C"/>
                </a:solidFill>
                <a:latin typeface="Lato"/>
              </a:rPr>
              <a:t>. Hatta </a:t>
            </a:r>
            <a:r>
              <a:rPr lang="en-US" b="1" dirty="0" err="1">
                <a:solidFill>
                  <a:srgbClr val="7F694C"/>
                </a:solidFill>
                <a:latin typeface="Lato"/>
              </a:rPr>
              <a:t>serta</a:t>
            </a:r>
            <a:r>
              <a:rPr lang="en-US" b="1" dirty="0">
                <a:solidFill>
                  <a:srgbClr val="7F694C"/>
                </a:solidFill>
                <a:latin typeface="Lato"/>
              </a:rPr>
              <a:t> </a:t>
            </a:r>
            <a:r>
              <a:rPr lang="en-US" b="1" dirty="0" err="1">
                <a:solidFill>
                  <a:srgbClr val="7F694C"/>
                </a:solidFill>
                <a:latin typeface="Lato"/>
              </a:rPr>
              <a:t>penasihatnya</a:t>
            </a:r>
            <a:r>
              <a:rPr lang="en-US" b="1" dirty="0">
                <a:solidFill>
                  <a:srgbClr val="7F694C"/>
                </a:solidFill>
                <a:latin typeface="Lato"/>
              </a:rPr>
              <a:t> Ahmad </a:t>
            </a:r>
            <a:r>
              <a:rPr lang="en-US" b="1" dirty="0" err="1">
                <a:solidFill>
                  <a:srgbClr val="7F694C"/>
                </a:solidFill>
                <a:latin typeface="Lato"/>
              </a:rPr>
              <a:t>Subarjo</a:t>
            </a:r>
            <a:r>
              <a:rPr lang="en-US" b="1" dirty="0">
                <a:solidFill>
                  <a:srgbClr val="7F694C"/>
                </a:solidFill>
                <a:latin typeface="Lato"/>
              </a:rPr>
              <a:t>. </a:t>
            </a:r>
            <a:r>
              <a:rPr lang="en-US" b="1" dirty="0" err="1">
                <a:solidFill>
                  <a:srgbClr val="7F694C"/>
                </a:solidFill>
                <a:latin typeface="Lato"/>
              </a:rPr>
              <a:t>kemudian</a:t>
            </a:r>
            <a:r>
              <a:rPr lang="en-US" b="1" dirty="0">
                <a:solidFill>
                  <a:srgbClr val="7F694C"/>
                </a:solidFill>
                <a:latin typeface="Lato"/>
              </a:rPr>
              <a:t> </a:t>
            </a:r>
            <a:r>
              <a:rPr lang="en-US" b="1" dirty="0" err="1">
                <a:solidFill>
                  <a:srgbClr val="7F694C"/>
                </a:solidFill>
                <a:latin typeface="Lato"/>
              </a:rPr>
              <a:t>Tanggal</a:t>
            </a:r>
            <a:r>
              <a:rPr lang="en-US" b="1" dirty="0">
                <a:solidFill>
                  <a:srgbClr val="7F694C"/>
                </a:solidFill>
                <a:latin typeface="Lato"/>
              </a:rPr>
              <a:t> 14 </a:t>
            </a:r>
            <a:r>
              <a:rPr lang="en-US" b="1" dirty="0" err="1">
                <a:solidFill>
                  <a:srgbClr val="7F694C"/>
                </a:solidFill>
                <a:latin typeface="Lato"/>
              </a:rPr>
              <a:t>Agustus</a:t>
            </a:r>
            <a:r>
              <a:rPr lang="en-US" b="1" dirty="0">
                <a:solidFill>
                  <a:srgbClr val="7F694C"/>
                </a:solidFill>
                <a:latin typeface="Lato"/>
              </a:rPr>
              <a:t> 1945 </a:t>
            </a:r>
            <a:r>
              <a:rPr lang="en-US" b="1" dirty="0" err="1">
                <a:solidFill>
                  <a:srgbClr val="7F694C"/>
                </a:solidFill>
                <a:latin typeface="Lato"/>
              </a:rPr>
              <a:t>Jepang</a:t>
            </a:r>
            <a:r>
              <a:rPr lang="en-US" b="1" dirty="0">
                <a:solidFill>
                  <a:srgbClr val="7F694C"/>
                </a:solidFill>
                <a:latin typeface="Lato"/>
              </a:rPr>
              <a:t> </a:t>
            </a:r>
            <a:r>
              <a:rPr lang="en-US" b="1" dirty="0" err="1">
                <a:solidFill>
                  <a:srgbClr val="7F694C"/>
                </a:solidFill>
                <a:latin typeface="Lato"/>
              </a:rPr>
              <a:t>menyerah</a:t>
            </a:r>
            <a:r>
              <a:rPr lang="en-US" b="1" dirty="0">
                <a:solidFill>
                  <a:srgbClr val="7F694C"/>
                </a:solidFill>
                <a:latin typeface="Lato"/>
              </a:rPr>
              <a:t> </a:t>
            </a:r>
            <a:r>
              <a:rPr lang="en-US" b="1" dirty="0" err="1">
                <a:solidFill>
                  <a:srgbClr val="7F694C"/>
                </a:solidFill>
                <a:latin typeface="Lato"/>
              </a:rPr>
              <a:t>karena</a:t>
            </a:r>
            <a:r>
              <a:rPr lang="en-US" b="1" dirty="0">
                <a:solidFill>
                  <a:srgbClr val="7F694C"/>
                </a:solidFill>
                <a:latin typeface="Lato"/>
              </a:rPr>
              <a:t> </a:t>
            </a:r>
            <a:r>
              <a:rPr lang="en-US" b="1" dirty="0" err="1">
                <a:solidFill>
                  <a:srgbClr val="7F694C"/>
                </a:solidFill>
                <a:latin typeface="Lato"/>
              </a:rPr>
              <a:t>kalah</a:t>
            </a:r>
            <a:r>
              <a:rPr lang="en-US" b="1" dirty="0">
                <a:solidFill>
                  <a:srgbClr val="7F694C"/>
                </a:solidFill>
                <a:latin typeface="Lato"/>
              </a:rPr>
              <a:t> </a:t>
            </a:r>
            <a:r>
              <a:rPr lang="en-US" b="1" dirty="0" err="1">
                <a:solidFill>
                  <a:srgbClr val="7F694C"/>
                </a:solidFill>
                <a:latin typeface="Lato"/>
              </a:rPr>
              <a:t>setelah</a:t>
            </a:r>
            <a:r>
              <a:rPr lang="en-US" b="1" dirty="0">
                <a:solidFill>
                  <a:srgbClr val="7F694C"/>
                </a:solidFill>
                <a:latin typeface="Lato"/>
              </a:rPr>
              <a:t> </a:t>
            </a:r>
            <a:r>
              <a:rPr lang="en-US" b="1" dirty="0" err="1">
                <a:solidFill>
                  <a:srgbClr val="7F694C"/>
                </a:solidFill>
                <a:latin typeface="Lato"/>
              </a:rPr>
              <a:t>bom</a:t>
            </a:r>
            <a:r>
              <a:rPr lang="en-US" b="1" dirty="0">
                <a:solidFill>
                  <a:srgbClr val="7F694C"/>
                </a:solidFill>
                <a:latin typeface="Lato"/>
              </a:rPr>
              <a:t> atom </a:t>
            </a:r>
            <a:r>
              <a:rPr lang="en-US" b="1" dirty="0" err="1">
                <a:solidFill>
                  <a:srgbClr val="7F694C"/>
                </a:solidFill>
                <a:latin typeface="Lato"/>
              </a:rPr>
              <a:t>dijatuhkan</a:t>
            </a:r>
            <a:r>
              <a:rPr lang="en-US" b="1" dirty="0">
                <a:solidFill>
                  <a:srgbClr val="7F694C"/>
                </a:solidFill>
                <a:latin typeface="Lato"/>
              </a:rPr>
              <a:t> di </a:t>
            </a:r>
            <a:r>
              <a:rPr lang="en-US" b="1" dirty="0" err="1">
                <a:solidFill>
                  <a:srgbClr val="7F694C"/>
                </a:solidFill>
                <a:latin typeface="Lato"/>
              </a:rPr>
              <a:t>Hirosima</a:t>
            </a:r>
            <a:r>
              <a:rPr lang="en-US" b="1" dirty="0">
                <a:solidFill>
                  <a:srgbClr val="7F694C"/>
                </a:solidFill>
                <a:latin typeface="Lato"/>
              </a:rPr>
              <a:t> dan Nagasaki.</a:t>
            </a:r>
            <a:endParaRPr lang="en-US" sz="1300" b="1" dirty="0">
              <a:solidFill>
                <a:srgbClr val="7F694C"/>
              </a:solidFill>
              <a:latin typeface="Lato"/>
            </a:endParaRPr>
          </a:p>
        </p:txBody>
      </p:sp>
      <p:pic>
        <p:nvPicPr>
          <p:cNvPr id="3" name="Picture 2">
            <a:extLst>
              <a:ext uri="{FF2B5EF4-FFF2-40B4-BE49-F238E27FC236}">
                <a16:creationId xmlns:a16="http://schemas.microsoft.com/office/drawing/2014/main" id="{F0489C5B-B11F-409F-B937-5BC7A086B775}"/>
              </a:ext>
            </a:extLst>
          </p:cNvPr>
          <p:cNvPicPr>
            <a:picLocks noChangeAspect="1"/>
          </p:cNvPicPr>
          <p:nvPr/>
        </p:nvPicPr>
        <p:blipFill>
          <a:blip r:embed="rId3"/>
          <a:stretch>
            <a:fillRect/>
          </a:stretch>
        </p:blipFill>
        <p:spPr>
          <a:xfrm>
            <a:off x="4572000" y="1215260"/>
            <a:ext cx="4217900" cy="2724838"/>
          </a:xfrm>
          <a:prstGeom prst="rect">
            <a:avLst/>
          </a:prstGeom>
          <a:effectLst>
            <a:softEdge rad="469900"/>
          </a:effectLst>
        </p:spPr>
      </p:pic>
    </p:spTree>
    <p:extLst>
      <p:ext uri="{BB962C8B-B14F-4D97-AF65-F5344CB8AC3E}">
        <p14:creationId xmlns:p14="http://schemas.microsoft.com/office/powerpoint/2010/main" val="2723935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500"/>
        <p:cNvGrpSpPr/>
        <p:nvPr/>
      </p:nvGrpSpPr>
      <p:grpSpPr>
        <a:xfrm>
          <a:off x="0" y="0"/>
          <a:ext cx="0" cy="0"/>
          <a:chOff x="0" y="0"/>
          <a:chExt cx="0" cy="0"/>
        </a:xfrm>
      </p:grpSpPr>
      <p:sp>
        <p:nvSpPr>
          <p:cNvPr id="501" name="Google Shape;501;p43"/>
          <p:cNvSpPr txBox="1">
            <a:spLocks noGrp="1"/>
          </p:cNvSpPr>
          <p:nvPr>
            <p:ph type="title"/>
          </p:nvPr>
        </p:nvSpPr>
        <p:spPr>
          <a:xfrm>
            <a:off x="714000" y="959586"/>
            <a:ext cx="7716000" cy="368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US" dirty="0"/>
              <a:t>Indonesia </a:t>
            </a:r>
            <a:r>
              <a:rPr lang="en-US" dirty="0" err="1"/>
              <a:t>Sebelum</a:t>
            </a:r>
            <a:r>
              <a:rPr lang="en-US" dirty="0"/>
              <a:t> Merdeka</a:t>
            </a:r>
            <a:endParaRPr dirty="0"/>
          </a:p>
        </p:txBody>
      </p:sp>
      <p:sp>
        <p:nvSpPr>
          <p:cNvPr id="502" name="Google Shape;502;p43"/>
          <p:cNvSpPr txBox="1">
            <a:spLocks noGrp="1"/>
          </p:cNvSpPr>
          <p:nvPr>
            <p:ph type="body" idx="1"/>
          </p:nvPr>
        </p:nvSpPr>
        <p:spPr>
          <a:xfrm>
            <a:off x="714000" y="1957475"/>
            <a:ext cx="7716000" cy="174117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US" sz="1800" b="0" i="0" u="none" strike="noStrike" dirty="0" err="1">
                <a:solidFill>
                  <a:srgbClr val="7F694C"/>
                </a:solidFill>
                <a:effectLst/>
                <a:latin typeface="Roboto" panose="020B0604020202020204" charset="0"/>
                <a:ea typeface="Roboto" panose="020B0604020202020204" charset="0"/>
              </a:rPr>
              <a:t>Sebelum</a:t>
            </a:r>
            <a:r>
              <a:rPr lang="en-US" sz="1800" b="0" i="0" u="none" strike="noStrike" dirty="0">
                <a:solidFill>
                  <a:srgbClr val="7F694C"/>
                </a:solidFill>
                <a:effectLst/>
                <a:latin typeface="Roboto" panose="020B0604020202020204" charset="0"/>
                <a:ea typeface="Roboto" panose="020B0604020202020204" charset="0"/>
              </a:rPr>
              <a:t> </a:t>
            </a:r>
            <a:r>
              <a:rPr lang="en-US" sz="1800" b="0" i="0" u="none" strike="noStrike" dirty="0" err="1">
                <a:solidFill>
                  <a:srgbClr val="7F694C"/>
                </a:solidFill>
                <a:effectLst/>
                <a:latin typeface="Roboto" panose="020B0604020202020204" charset="0"/>
                <a:ea typeface="Roboto" panose="020B0604020202020204" charset="0"/>
              </a:rPr>
              <a:t>merdeka</a:t>
            </a:r>
            <a:r>
              <a:rPr lang="en-US" sz="1800" b="0" i="0" u="none" strike="noStrike" dirty="0">
                <a:solidFill>
                  <a:srgbClr val="7F694C"/>
                </a:solidFill>
                <a:effectLst/>
                <a:latin typeface="Roboto" panose="020B0604020202020204" charset="0"/>
                <a:ea typeface="Roboto" panose="020B0604020202020204" charset="0"/>
              </a:rPr>
              <a:t> </a:t>
            </a:r>
            <a:r>
              <a:rPr lang="en-US" sz="1800" b="0" i="0" u="none" strike="noStrike" dirty="0" err="1">
                <a:solidFill>
                  <a:srgbClr val="7F694C"/>
                </a:solidFill>
                <a:effectLst/>
                <a:latin typeface="Roboto" panose="020B0604020202020204" charset="0"/>
                <a:ea typeface="Roboto" panose="020B0604020202020204" charset="0"/>
              </a:rPr>
              <a:t>Bangsa</a:t>
            </a:r>
            <a:r>
              <a:rPr lang="en-US" sz="1800" b="0" i="0" u="none" strike="noStrike" dirty="0">
                <a:solidFill>
                  <a:srgbClr val="7F694C"/>
                </a:solidFill>
                <a:effectLst/>
                <a:latin typeface="Roboto" panose="020B0604020202020204" charset="0"/>
                <a:ea typeface="Roboto" panose="020B0604020202020204" charset="0"/>
              </a:rPr>
              <a:t> Indonesia </a:t>
            </a:r>
            <a:r>
              <a:rPr lang="en-US" sz="1800" b="0" i="0" u="none" strike="noStrike" dirty="0" err="1">
                <a:solidFill>
                  <a:srgbClr val="7F694C"/>
                </a:solidFill>
                <a:effectLst/>
                <a:latin typeface="Roboto" panose="020B0604020202020204" charset="0"/>
                <a:ea typeface="Roboto" panose="020B0604020202020204" charset="0"/>
              </a:rPr>
              <a:t>sudah</a:t>
            </a:r>
            <a:r>
              <a:rPr lang="en-US" sz="1800" b="0" i="0" u="none" strike="noStrike" dirty="0">
                <a:solidFill>
                  <a:srgbClr val="7F694C"/>
                </a:solidFill>
                <a:effectLst/>
                <a:latin typeface="Roboto" panose="020B0604020202020204" charset="0"/>
                <a:ea typeface="Roboto" panose="020B0604020202020204" charset="0"/>
              </a:rPr>
              <a:t> </a:t>
            </a:r>
            <a:r>
              <a:rPr lang="en-US" sz="1800" b="0" i="0" u="none" strike="noStrike" dirty="0" err="1">
                <a:solidFill>
                  <a:srgbClr val="7F694C"/>
                </a:solidFill>
                <a:effectLst/>
                <a:latin typeface="Roboto" panose="020B0604020202020204" charset="0"/>
                <a:ea typeface="Roboto" panose="020B0604020202020204" charset="0"/>
              </a:rPr>
              <a:t>menjalani</a:t>
            </a:r>
            <a:r>
              <a:rPr lang="en-US" sz="1800" b="0" i="0" u="none" strike="noStrike" dirty="0">
                <a:solidFill>
                  <a:srgbClr val="7F694C"/>
                </a:solidFill>
                <a:effectLst/>
                <a:latin typeface="Roboto" panose="020B0604020202020204" charset="0"/>
                <a:ea typeface="Roboto" panose="020B0604020202020204" charset="0"/>
              </a:rPr>
              <a:t> masa </a:t>
            </a:r>
            <a:r>
              <a:rPr lang="en-US" sz="1800" b="0" i="0" u="none" strike="noStrike" dirty="0" err="1">
                <a:solidFill>
                  <a:srgbClr val="7F694C"/>
                </a:solidFill>
                <a:effectLst/>
                <a:latin typeface="Roboto" panose="020B0604020202020204" charset="0"/>
                <a:ea typeface="Roboto" panose="020B0604020202020204" charset="0"/>
              </a:rPr>
              <a:t>penjajahan</a:t>
            </a:r>
            <a:r>
              <a:rPr lang="en-US" sz="1800" b="0" i="0" u="none" strike="noStrike" dirty="0">
                <a:solidFill>
                  <a:srgbClr val="7F694C"/>
                </a:solidFill>
                <a:effectLst/>
                <a:latin typeface="Roboto" panose="020B0604020202020204" charset="0"/>
                <a:ea typeface="Roboto" panose="020B0604020202020204" charset="0"/>
              </a:rPr>
              <a:t> yang </a:t>
            </a:r>
            <a:r>
              <a:rPr lang="en-US" sz="1800" b="0" i="0" u="none" strike="noStrike" dirty="0" err="1">
                <a:solidFill>
                  <a:srgbClr val="7F694C"/>
                </a:solidFill>
                <a:effectLst/>
                <a:latin typeface="Roboto" panose="020B0604020202020204" charset="0"/>
                <a:ea typeface="Roboto" panose="020B0604020202020204" charset="0"/>
              </a:rPr>
              <a:t>panjang</a:t>
            </a:r>
            <a:r>
              <a:rPr lang="en-US" sz="1800" b="0" i="0" u="none" strike="noStrike" dirty="0">
                <a:solidFill>
                  <a:srgbClr val="7F694C"/>
                </a:solidFill>
                <a:effectLst/>
                <a:latin typeface="Roboto" panose="020B0604020202020204" charset="0"/>
                <a:ea typeface="Roboto" panose="020B0604020202020204" charset="0"/>
              </a:rPr>
              <a:t>. </a:t>
            </a:r>
            <a:r>
              <a:rPr lang="en-US" sz="1800" b="0" i="0" u="none" strike="noStrike" dirty="0" err="1">
                <a:solidFill>
                  <a:srgbClr val="7F694C"/>
                </a:solidFill>
                <a:effectLst/>
                <a:latin typeface="Roboto" panose="020B0604020202020204" charset="0"/>
                <a:ea typeface="Roboto" panose="020B0604020202020204" charset="0"/>
              </a:rPr>
              <a:t>Penjajahan</a:t>
            </a:r>
            <a:r>
              <a:rPr lang="en-US" sz="1800" b="0" i="0" u="none" strike="noStrike" dirty="0">
                <a:solidFill>
                  <a:srgbClr val="7F694C"/>
                </a:solidFill>
                <a:effectLst/>
                <a:latin typeface="Roboto" panose="020B0604020202020204" charset="0"/>
                <a:ea typeface="Roboto" panose="020B0604020202020204" charset="0"/>
              </a:rPr>
              <a:t> di Indonesia </a:t>
            </a:r>
            <a:r>
              <a:rPr lang="en-US" sz="1800" b="0" i="0" u="none" strike="noStrike" dirty="0" err="1">
                <a:solidFill>
                  <a:srgbClr val="7F694C"/>
                </a:solidFill>
                <a:effectLst/>
                <a:latin typeface="Roboto" panose="020B0604020202020204" charset="0"/>
                <a:ea typeface="Roboto" panose="020B0604020202020204" charset="0"/>
              </a:rPr>
              <a:t>dilakukan</a:t>
            </a:r>
            <a:r>
              <a:rPr lang="en-US" sz="1800" b="0" i="0" u="none" strike="noStrike" dirty="0">
                <a:solidFill>
                  <a:srgbClr val="7F694C"/>
                </a:solidFill>
                <a:effectLst/>
                <a:latin typeface="Roboto" panose="020B0604020202020204" charset="0"/>
                <a:ea typeface="Roboto" panose="020B0604020202020204" charset="0"/>
              </a:rPr>
              <a:t> oleh </a:t>
            </a:r>
            <a:r>
              <a:rPr lang="en-US" sz="1800" b="0" i="0" u="none" strike="noStrike" dirty="0" err="1">
                <a:solidFill>
                  <a:srgbClr val="7F694C"/>
                </a:solidFill>
                <a:effectLst/>
                <a:latin typeface="Roboto" panose="020B0604020202020204" charset="0"/>
                <a:ea typeface="Roboto" panose="020B0604020202020204" charset="0"/>
              </a:rPr>
              <a:t>beberapa</a:t>
            </a:r>
            <a:r>
              <a:rPr lang="en-US" sz="1800" b="0" i="0" u="none" strike="noStrike" dirty="0">
                <a:solidFill>
                  <a:srgbClr val="7F694C"/>
                </a:solidFill>
                <a:effectLst/>
                <a:latin typeface="Roboto" panose="020B0604020202020204" charset="0"/>
                <a:ea typeface="Roboto" panose="020B0604020202020204" charset="0"/>
              </a:rPr>
              <a:t> negara </a:t>
            </a:r>
            <a:r>
              <a:rPr lang="en-US" sz="1800" b="0" i="0" u="none" strike="noStrike" dirty="0" err="1">
                <a:solidFill>
                  <a:srgbClr val="7F694C"/>
                </a:solidFill>
                <a:effectLst/>
                <a:latin typeface="Roboto" panose="020B0604020202020204" charset="0"/>
                <a:ea typeface="Roboto" panose="020B0604020202020204" charset="0"/>
              </a:rPr>
              <a:t>asing</a:t>
            </a:r>
            <a:r>
              <a:rPr lang="en-US" sz="1800" b="0" i="0" u="none" strike="noStrike" dirty="0">
                <a:solidFill>
                  <a:srgbClr val="7F694C"/>
                </a:solidFill>
                <a:effectLst/>
                <a:latin typeface="Roboto" panose="020B0604020202020204" charset="0"/>
                <a:ea typeface="Roboto" panose="020B0604020202020204" charset="0"/>
              </a:rPr>
              <a:t> yang </a:t>
            </a:r>
            <a:r>
              <a:rPr lang="en-US" sz="1800" b="0" i="0" u="none" strike="noStrike" dirty="0" err="1">
                <a:solidFill>
                  <a:srgbClr val="7F694C"/>
                </a:solidFill>
                <a:effectLst/>
                <a:latin typeface="Roboto" panose="020B0604020202020204" charset="0"/>
                <a:ea typeface="Roboto" panose="020B0604020202020204" charset="0"/>
              </a:rPr>
              <a:t>ingin</a:t>
            </a:r>
            <a:r>
              <a:rPr lang="en-US" sz="1800" b="0" i="0" u="none" strike="noStrike" dirty="0">
                <a:solidFill>
                  <a:srgbClr val="7F694C"/>
                </a:solidFill>
                <a:effectLst/>
                <a:latin typeface="Roboto" panose="020B0604020202020204" charset="0"/>
                <a:ea typeface="Roboto" panose="020B0604020202020204" charset="0"/>
              </a:rPr>
              <a:t> </a:t>
            </a:r>
            <a:r>
              <a:rPr lang="en-US" sz="1800" b="0" i="0" u="none" strike="noStrike" dirty="0" err="1">
                <a:solidFill>
                  <a:srgbClr val="7F694C"/>
                </a:solidFill>
                <a:effectLst/>
                <a:latin typeface="Roboto" panose="020B0604020202020204" charset="0"/>
                <a:ea typeface="Roboto" panose="020B0604020202020204" charset="0"/>
              </a:rPr>
              <a:t>merebut</a:t>
            </a:r>
            <a:r>
              <a:rPr lang="en-US" sz="1800" b="0" i="0" u="none" strike="noStrike" dirty="0">
                <a:solidFill>
                  <a:srgbClr val="7F694C"/>
                </a:solidFill>
                <a:effectLst/>
                <a:latin typeface="Roboto" panose="020B0604020202020204" charset="0"/>
                <a:ea typeface="Roboto" panose="020B0604020202020204" charset="0"/>
              </a:rPr>
              <a:t> </a:t>
            </a:r>
            <a:r>
              <a:rPr lang="en-US" sz="1800" b="0" i="0" u="none" strike="noStrike" dirty="0" err="1">
                <a:solidFill>
                  <a:srgbClr val="7F694C"/>
                </a:solidFill>
                <a:effectLst/>
                <a:latin typeface="Roboto" panose="020B0604020202020204" charset="0"/>
                <a:ea typeface="Roboto" panose="020B0604020202020204" charset="0"/>
              </a:rPr>
              <a:t>kekayaan</a:t>
            </a:r>
            <a:r>
              <a:rPr lang="en-US" sz="1800" b="0" i="0" u="none" strike="noStrike" dirty="0">
                <a:solidFill>
                  <a:srgbClr val="7F694C"/>
                </a:solidFill>
                <a:effectLst/>
                <a:latin typeface="Roboto" panose="020B0604020202020204" charset="0"/>
                <a:ea typeface="Roboto" panose="020B0604020202020204" charset="0"/>
              </a:rPr>
              <a:t> </a:t>
            </a:r>
            <a:r>
              <a:rPr lang="en-US" sz="1800" b="0" i="0" u="none" strike="noStrike" dirty="0" err="1">
                <a:solidFill>
                  <a:srgbClr val="7F694C"/>
                </a:solidFill>
                <a:effectLst/>
                <a:latin typeface="Roboto" panose="020B0604020202020204" charset="0"/>
                <a:ea typeface="Roboto" panose="020B0604020202020204" charset="0"/>
              </a:rPr>
              <a:t>alam</a:t>
            </a:r>
            <a:r>
              <a:rPr lang="en-US" sz="1800" b="0" i="0" u="none" strike="noStrike" dirty="0">
                <a:solidFill>
                  <a:srgbClr val="7F694C"/>
                </a:solidFill>
                <a:effectLst/>
                <a:latin typeface="Roboto" panose="020B0604020202020204" charset="0"/>
                <a:ea typeface="Roboto" panose="020B0604020202020204" charset="0"/>
              </a:rPr>
              <a:t> Indonesia.</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772"/>
        <p:cNvGrpSpPr/>
        <p:nvPr/>
      </p:nvGrpSpPr>
      <p:grpSpPr>
        <a:xfrm>
          <a:off x="0" y="0"/>
          <a:ext cx="0" cy="0"/>
          <a:chOff x="0" y="0"/>
          <a:chExt cx="0" cy="0"/>
        </a:xfrm>
      </p:grpSpPr>
      <p:grpSp>
        <p:nvGrpSpPr>
          <p:cNvPr id="773" name="Google Shape;773;p52"/>
          <p:cNvGrpSpPr/>
          <p:nvPr/>
        </p:nvGrpSpPr>
        <p:grpSpPr>
          <a:xfrm>
            <a:off x="6639231" y="2505383"/>
            <a:ext cx="2024522" cy="2093947"/>
            <a:chOff x="9691384" y="2511531"/>
            <a:chExt cx="1853788" cy="1917534"/>
          </a:xfrm>
        </p:grpSpPr>
        <p:sp>
          <p:nvSpPr>
            <p:cNvPr id="774" name="Google Shape;774;p52"/>
            <p:cNvSpPr/>
            <p:nvPr/>
          </p:nvSpPr>
          <p:spPr>
            <a:xfrm>
              <a:off x="10014624" y="2615346"/>
              <a:ext cx="1530547" cy="1635710"/>
            </a:xfrm>
            <a:custGeom>
              <a:avLst/>
              <a:gdLst/>
              <a:ahLst/>
              <a:cxnLst/>
              <a:rect l="l" t="t" r="r" b="b"/>
              <a:pathLst>
                <a:path w="36327" h="38823" extrusionOk="0">
                  <a:moveTo>
                    <a:pt x="10908" y="14956"/>
                  </a:moveTo>
                  <a:cubicBezTo>
                    <a:pt x="11364" y="14956"/>
                    <a:pt x="11889" y="15389"/>
                    <a:pt x="12909" y="16218"/>
                  </a:cubicBezTo>
                  <a:cubicBezTo>
                    <a:pt x="13386" y="16599"/>
                    <a:pt x="13803" y="17223"/>
                    <a:pt x="14562" y="17223"/>
                  </a:cubicBezTo>
                  <a:cubicBezTo>
                    <a:pt x="14600" y="17223"/>
                    <a:pt x="14638" y="17222"/>
                    <a:pt x="14677" y="17219"/>
                  </a:cubicBezTo>
                  <a:cubicBezTo>
                    <a:pt x="14711" y="17852"/>
                    <a:pt x="15211" y="18153"/>
                    <a:pt x="15645" y="18486"/>
                  </a:cubicBezTo>
                  <a:cubicBezTo>
                    <a:pt x="18113" y="20488"/>
                    <a:pt x="20548" y="22522"/>
                    <a:pt x="23017" y="24524"/>
                  </a:cubicBezTo>
                  <a:cubicBezTo>
                    <a:pt x="23717" y="25091"/>
                    <a:pt x="23884" y="25591"/>
                    <a:pt x="23283" y="26359"/>
                  </a:cubicBezTo>
                  <a:cubicBezTo>
                    <a:pt x="22249" y="27626"/>
                    <a:pt x="21282" y="28994"/>
                    <a:pt x="20315" y="30361"/>
                  </a:cubicBezTo>
                  <a:cubicBezTo>
                    <a:pt x="19864" y="30992"/>
                    <a:pt x="19628" y="31292"/>
                    <a:pt x="19327" y="31292"/>
                  </a:cubicBezTo>
                  <a:cubicBezTo>
                    <a:pt x="19071" y="31292"/>
                    <a:pt x="18768" y="31075"/>
                    <a:pt x="18247" y="30662"/>
                  </a:cubicBezTo>
                  <a:cubicBezTo>
                    <a:pt x="15978" y="28860"/>
                    <a:pt x="13743" y="27026"/>
                    <a:pt x="11442" y="25191"/>
                  </a:cubicBezTo>
                  <a:cubicBezTo>
                    <a:pt x="10941" y="24757"/>
                    <a:pt x="10441" y="24257"/>
                    <a:pt x="9740" y="24090"/>
                  </a:cubicBezTo>
                  <a:cubicBezTo>
                    <a:pt x="9707" y="23690"/>
                    <a:pt x="9340" y="23490"/>
                    <a:pt x="9107" y="23256"/>
                  </a:cubicBezTo>
                  <a:cubicBezTo>
                    <a:pt x="8339" y="22556"/>
                    <a:pt x="7506" y="21955"/>
                    <a:pt x="6705" y="21322"/>
                  </a:cubicBezTo>
                  <a:cubicBezTo>
                    <a:pt x="6105" y="20821"/>
                    <a:pt x="6004" y="20354"/>
                    <a:pt x="6572" y="19754"/>
                  </a:cubicBezTo>
                  <a:cubicBezTo>
                    <a:pt x="7439" y="18720"/>
                    <a:pt x="8239" y="17586"/>
                    <a:pt x="9107" y="16551"/>
                  </a:cubicBezTo>
                  <a:cubicBezTo>
                    <a:pt x="9995" y="15472"/>
                    <a:pt x="10410" y="14956"/>
                    <a:pt x="10908" y="14956"/>
                  </a:cubicBezTo>
                  <a:close/>
                  <a:moveTo>
                    <a:pt x="19215" y="1"/>
                  </a:moveTo>
                  <a:cubicBezTo>
                    <a:pt x="18848" y="1"/>
                    <a:pt x="18703" y="397"/>
                    <a:pt x="18513" y="640"/>
                  </a:cubicBezTo>
                  <a:cubicBezTo>
                    <a:pt x="16078" y="3709"/>
                    <a:pt x="13677" y="6744"/>
                    <a:pt x="11242" y="9813"/>
                  </a:cubicBezTo>
                  <a:cubicBezTo>
                    <a:pt x="7739" y="14250"/>
                    <a:pt x="4303" y="18686"/>
                    <a:pt x="767" y="23056"/>
                  </a:cubicBezTo>
                  <a:cubicBezTo>
                    <a:pt x="400" y="23490"/>
                    <a:pt x="0" y="23890"/>
                    <a:pt x="67" y="24524"/>
                  </a:cubicBezTo>
                  <a:cubicBezTo>
                    <a:pt x="100" y="24691"/>
                    <a:pt x="200" y="24891"/>
                    <a:pt x="334" y="24991"/>
                  </a:cubicBezTo>
                  <a:cubicBezTo>
                    <a:pt x="1801" y="26292"/>
                    <a:pt x="3336" y="27559"/>
                    <a:pt x="4937" y="28727"/>
                  </a:cubicBezTo>
                  <a:cubicBezTo>
                    <a:pt x="5094" y="28858"/>
                    <a:pt x="5272" y="28948"/>
                    <a:pt x="5455" y="28948"/>
                  </a:cubicBezTo>
                  <a:cubicBezTo>
                    <a:pt x="5504" y="28948"/>
                    <a:pt x="5554" y="28941"/>
                    <a:pt x="5604" y="28927"/>
                  </a:cubicBezTo>
                  <a:cubicBezTo>
                    <a:pt x="5704" y="29427"/>
                    <a:pt x="6105" y="29761"/>
                    <a:pt x="6471" y="30061"/>
                  </a:cubicBezTo>
                  <a:cubicBezTo>
                    <a:pt x="9907" y="32863"/>
                    <a:pt x="13343" y="35632"/>
                    <a:pt x="16779" y="38400"/>
                  </a:cubicBezTo>
                  <a:cubicBezTo>
                    <a:pt x="17035" y="38599"/>
                    <a:pt x="17266" y="38822"/>
                    <a:pt x="17576" y="38822"/>
                  </a:cubicBezTo>
                  <a:cubicBezTo>
                    <a:pt x="17630" y="38822"/>
                    <a:pt x="17687" y="38816"/>
                    <a:pt x="17746" y="38801"/>
                  </a:cubicBezTo>
                  <a:cubicBezTo>
                    <a:pt x="23784" y="30762"/>
                    <a:pt x="29822" y="22689"/>
                    <a:pt x="35893" y="14650"/>
                  </a:cubicBezTo>
                  <a:cubicBezTo>
                    <a:pt x="36326" y="14083"/>
                    <a:pt x="36193" y="13683"/>
                    <a:pt x="35692" y="13249"/>
                  </a:cubicBezTo>
                  <a:cubicBezTo>
                    <a:pt x="32123" y="10347"/>
                    <a:pt x="28554" y="7412"/>
                    <a:pt x="24985" y="4510"/>
                  </a:cubicBezTo>
                  <a:cubicBezTo>
                    <a:pt x="23217" y="2975"/>
                    <a:pt x="21415" y="1441"/>
                    <a:pt x="19514" y="73"/>
                  </a:cubicBezTo>
                  <a:cubicBezTo>
                    <a:pt x="19400" y="22"/>
                    <a:pt x="19302" y="1"/>
                    <a:pt x="192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52"/>
            <p:cNvSpPr/>
            <p:nvPr/>
          </p:nvSpPr>
          <p:spPr>
            <a:xfrm>
              <a:off x="9820646" y="2511531"/>
              <a:ext cx="1016194" cy="1135682"/>
            </a:xfrm>
            <a:custGeom>
              <a:avLst/>
              <a:gdLst/>
              <a:ahLst/>
              <a:cxnLst/>
              <a:rect l="l" t="t" r="r" b="b"/>
              <a:pathLst>
                <a:path w="24119" h="26955" extrusionOk="0">
                  <a:moveTo>
                    <a:pt x="20268" y="1"/>
                  </a:moveTo>
                  <a:cubicBezTo>
                    <a:pt x="19518" y="1"/>
                    <a:pt x="18847" y="536"/>
                    <a:pt x="17980" y="1636"/>
                  </a:cubicBezTo>
                  <a:cubicBezTo>
                    <a:pt x="15779" y="4405"/>
                    <a:pt x="13577" y="7174"/>
                    <a:pt x="11409" y="9942"/>
                  </a:cubicBezTo>
                  <a:cubicBezTo>
                    <a:pt x="7606" y="14779"/>
                    <a:pt x="3804" y="19616"/>
                    <a:pt x="1" y="24453"/>
                  </a:cubicBezTo>
                  <a:cubicBezTo>
                    <a:pt x="1" y="24686"/>
                    <a:pt x="134" y="24820"/>
                    <a:pt x="334" y="24820"/>
                  </a:cubicBezTo>
                  <a:cubicBezTo>
                    <a:pt x="362" y="24819"/>
                    <a:pt x="390" y="24818"/>
                    <a:pt x="418" y="24818"/>
                  </a:cubicBezTo>
                  <a:cubicBezTo>
                    <a:pt x="1478" y="24818"/>
                    <a:pt x="2294" y="25430"/>
                    <a:pt x="3237" y="25820"/>
                  </a:cubicBezTo>
                  <a:cubicBezTo>
                    <a:pt x="3259" y="25831"/>
                    <a:pt x="3281" y="25835"/>
                    <a:pt x="3303" y="25835"/>
                  </a:cubicBezTo>
                  <a:cubicBezTo>
                    <a:pt x="3348" y="25835"/>
                    <a:pt x="3392" y="25820"/>
                    <a:pt x="3437" y="25820"/>
                  </a:cubicBezTo>
                  <a:cubicBezTo>
                    <a:pt x="3837" y="26254"/>
                    <a:pt x="4404" y="26521"/>
                    <a:pt x="4804" y="26954"/>
                  </a:cubicBezTo>
                  <a:cubicBezTo>
                    <a:pt x="7106" y="24019"/>
                    <a:pt x="9374" y="21117"/>
                    <a:pt x="11676" y="18182"/>
                  </a:cubicBezTo>
                  <a:cubicBezTo>
                    <a:pt x="13444" y="15947"/>
                    <a:pt x="15212" y="13712"/>
                    <a:pt x="16980" y="11443"/>
                  </a:cubicBezTo>
                  <a:cubicBezTo>
                    <a:pt x="19348" y="8475"/>
                    <a:pt x="21750" y="5506"/>
                    <a:pt x="24118" y="2537"/>
                  </a:cubicBezTo>
                  <a:cubicBezTo>
                    <a:pt x="23818" y="2137"/>
                    <a:pt x="23451" y="1837"/>
                    <a:pt x="22984" y="1603"/>
                  </a:cubicBezTo>
                  <a:cubicBezTo>
                    <a:pt x="22851" y="1470"/>
                    <a:pt x="22684" y="1303"/>
                    <a:pt x="22517" y="1136"/>
                  </a:cubicBezTo>
                  <a:cubicBezTo>
                    <a:pt x="21598" y="386"/>
                    <a:pt x="20905" y="1"/>
                    <a:pt x="202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52"/>
            <p:cNvSpPr/>
            <p:nvPr/>
          </p:nvSpPr>
          <p:spPr>
            <a:xfrm>
              <a:off x="9747588" y="3590250"/>
              <a:ext cx="962728" cy="798874"/>
            </a:xfrm>
            <a:custGeom>
              <a:avLst/>
              <a:gdLst/>
              <a:ahLst/>
              <a:cxnLst/>
              <a:rect l="l" t="t" r="r" b="b"/>
              <a:pathLst>
                <a:path w="22850" h="18961" extrusionOk="0">
                  <a:moveTo>
                    <a:pt x="2680" y="0"/>
                  </a:moveTo>
                  <a:cubicBezTo>
                    <a:pt x="2411" y="0"/>
                    <a:pt x="2160" y="125"/>
                    <a:pt x="1935" y="384"/>
                  </a:cubicBezTo>
                  <a:cubicBezTo>
                    <a:pt x="1835" y="384"/>
                    <a:pt x="1735" y="417"/>
                    <a:pt x="1635" y="451"/>
                  </a:cubicBezTo>
                  <a:cubicBezTo>
                    <a:pt x="100" y="1452"/>
                    <a:pt x="0" y="2619"/>
                    <a:pt x="1335" y="3820"/>
                  </a:cubicBezTo>
                  <a:cubicBezTo>
                    <a:pt x="2435" y="4754"/>
                    <a:pt x="3603" y="5621"/>
                    <a:pt x="4704" y="6522"/>
                  </a:cubicBezTo>
                  <a:cubicBezTo>
                    <a:pt x="9474" y="10425"/>
                    <a:pt x="14244" y="14294"/>
                    <a:pt x="19047" y="18164"/>
                  </a:cubicBezTo>
                  <a:cubicBezTo>
                    <a:pt x="19457" y="18485"/>
                    <a:pt x="19815" y="18961"/>
                    <a:pt x="20414" y="18961"/>
                  </a:cubicBezTo>
                  <a:cubicBezTo>
                    <a:pt x="20498" y="18961"/>
                    <a:pt x="20587" y="18951"/>
                    <a:pt x="20682" y="18931"/>
                  </a:cubicBezTo>
                  <a:cubicBezTo>
                    <a:pt x="21182" y="18230"/>
                    <a:pt x="21716" y="17530"/>
                    <a:pt x="22250" y="16829"/>
                  </a:cubicBezTo>
                  <a:cubicBezTo>
                    <a:pt x="22450" y="16596"/>
                    <a:pt x="22650" y="16362"/>
                    <a:pt x="22850" y="16095"/>
                  </a:cubicBezTo>
                  <a:cubicBezTo>
                    <a:pt x="16412" y="10825"/>
                    <a:pt x="9941" y="5555"/>
                    <a:pt x="3469" y="317"/>
                  </a:cubicBezTo>
                  <a:cubicBezTo>
                    <a:pt x="3196" y="108"/>
                    <a:pt x="2930" y="0"/>
                    <a:pt x="26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52"/>
            <p:cNvSpPr/>
            <p:nvPr/>
          </p:nvSpPr>
          <p:spPr>
            <a:xfrm>
              <a:off x="10243699" y="3215313"/>
              <a:ext cx="799717" cy="743386"/>
            </a:xfrm>
            <a:custGeom>
              <a:avLst/>
              <a:gdLst/>
              <a:ahLst/>
              <a:cxnLst/>
              <a:rect l="l" t="t" r="r" b="b"/>
              <a:pathLst>
                <a:path w="18981" h="17644" extrusionOk="0">
                  <a:moveTo>
                    <a:pt x="5374" y="0"/>
                  </a:moveTo>
                  <a:cubicBezTo>
                    <a:pt x="5105" y="0"/>
                    <a:pt x="4851" y="175"/>
                    <a:pt x="4570" y="544"/>
                  </a:cubicBezTo>
                  <a:cubicBezTo>
                    <a:pt x="3236" y="2311"/>
                    <a:pt x="1835" y="4013"/>
                    <a:pt x="467" y="5714"/>
                  </a:cubicBezTo>
                  <a:cubicBezTo>
                    <a:pt x="0" y="6281"/>
                    <a:pt x="134" y="6648"/>
                    <a:pt x="668" y="7082"/>
                  </a:cubicBezTo>
                  <a:cubicBezTo>
                    <a:pt x="1868" y="8049"/>
                    <a:pt x="3069" y="9083"/>
                    <a:pt x="4270" y="10084"/>
                  </a:cubicBezTo>
                  <a:cubicBezTo>
                    <a:pt x="7272" y="12485"/>
                    <a:pt x="10274" y="14854"/>
                    <a:pt x="13243" y="17256"/>
                  </a:cubicBezTo>
                  <a:cubicBezTo>
                    <a:pt x="13531" y="17492"/>
                    <a:pt x="13750" y="17643"/>
                    <a:pt x="13961" y="17643"/>
                  </a:cubicBezTo>
                  <a:cubicBezTo>
                    <a:pt x="14166" y="17643"/>
                    <a:pt x="14364" y="17501"/>
                    <a:pt x="14611" y="17155"/>
                  </a:cubicBezTo>
                  <a:cubicBezTo>
                    <a:pt x="15845" y="15321"/>
                    <a:pt x="17179" y="13553"/>
                    <a:pt x="18514" y="11818"/>
                  </a:cubicBezTo>
                  <a:cubicBezTo>
                    <a:pt x="18947" y="11251"/>
                    <a:pt x="18981" y="10918"/>
                    <a:pt x="18347" y="10417"/>
                  </a:cubicBezTo>
                  <a:cubicBezTo>
                    <a:pt x="15311" y="7982"/>
                    <a:pt x="12309" y="5447"/>
                    <a:pt x="9307" y="2979"/>
                  </a:cubicBezTo>
                  <a:cubicBezTo>
                    <a:pt x="8273" y="2145"/>
                    <a:pt x="7172" y="1311"/>
                    <a:pt x="6171" y="410"/>
                  </a:cubicBezTo>
                  <a:cubicBezTo>
                    <a:pt x="5871" y="142"/>
                    <a:pt x="5616" y="0"/>
                    <a:pt x="537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52"/>
            <p:cNvSpPr/>
            <p:nvPr/>
          </p:nvSpPr>
          <p:spPr>
            <a:xfrm>
              <a:off x="9691384" y="3543483"/>
              <a:ext cx="1063930" cy="885583"/>
            </a:xfrm>
            <a:custGeom>
              <a:avLst/>
              <a:gdLst/>
              <a:ahLst/>
              <a:cxnLst/>
              <a:rect l="l" t="t" r="r" b="b"/>
              <a:pathLst>
                <a:path w="25252" h="21019" extrusionOk="0">
                  <a:moveTo>
                    <a:pt x="4012" y="0"/>
                  </a:moveTo>
                  <a:cubicBezTo>
                    <a:pt x="2434" y="0"/>
                    <a:pt x="1252" y="1791"/>
                    <a:pt x="934" y="3329"/>
                  </a:cubicBezTo>
                  <a:cubicBezTo>
                    <a:pt x="801" y="5264"/>
                    <a:pt x="6271" y="8566"/>
                    <a:pt x="8039" y="10300"/>
                  </a:cubicBezTo>
                  <a:cubicBezTo>
                    <a:pt x="7797" y="10573"/>
                    <a:pt x="19927" y="21019"/>
                    <a:pt x="21989" y="21019"/>
                  </a:cubicBezTo>
                  <a:cubicBezTo>
                    <a:pt x="22199" y="21019"/>
                    <a:pt x="22304" y="20911"/>
                    <a:pt x="22283" y="20675"/>
                  </a:cubicBezTo>
                  <a:cubicBezTo>
                    <a:pt x="17246" y="15604"/>
                    <a:pt x="11175" y="11635"/>
                    <a:pt x="5571" y="6798"/>
                  </a:cubicBezTo>
                  <a:cubicBezTo>
                    <a:pt x="3970" y="5197"/>
                    <a:pt x="0" y="3596"/>
                    <a:pt x="3402" y="1594"/>
                  </a:cubicBezTo>
                  <a:cubicBezTo>
                    <a:pt x="3574" y="1532"/>
                    <a:pt x="3734" y="1504"/>
                    <a:pt x="3886" y="1504"/>
                  </a:cubicBezTo>
                  <a:cubicBezTo>
                    <a:pt x="4704" y="1504"/>
                    <a:pt x="5257" y="2311"/>
                    <a:pt x="5904" y="2762"/>
                  </a:cubicBezTo>
                  <a:cubicBezTo>
                    <a:pt x="10141" y="6198"/>
                    <a:pt x="14177" y="9467"/>
                    <a:pt x="18413" y="12902"/>
                  </a:cubicBezTo>
                  <a:cubicBezTo>
                    <a:pt x="19592" y="13403"/>
                    <a:pt x="22699" y="17291"/>
                    <a:pt x="24580" y="17291"/>
                  </a:cubicBezTo>
                  <a:cubicBezTo>
                    <a:pt x="24827" y="17291"/>
                    <a:pt x="25054" y="17223"/>
                    <a:pt x="25251" y="17072"/>
                  </a:cubicBezTo>
                  <a:cubicBezTo>
                    <a:pt x="22616" y="13503"/>
                    <a:pt x="17713" y="10968"/>
                    <a:pt x="14143" y="7498"/>
                  </a:cubicBezTo>
                  <a:cubicBezTo>
                    <a:pt x="10941" y="5097"/>
                    <a:pt x="8506" y="2461"/>
                    <a:pt x="5304" y="393"/>
                  </a:cubicBezTo>
                  <a:cubicBezTo>
                    <a:pt x="4852" y="120"/>
                    <a:pt x="4419" y="0"/>
                    <a:pt x="401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 name="Google Shape;781;p52"/>
          <p:cNvGrpSpPr/>
          <p:nvPr/>
        </p:nvGrpSpPr>
        <p:grpSpPr>
          <a:xfrm>
            <a:off x="5895805" y="1108040"/>
            <a:ext cx="2414343" cy="2142809"/>
            <a:chOff x="9143997" y="717540"/>
            <a:chExt cx="2210734" cy="1962279"/>
          </a:xfrm>
        </p:grpSpPr>
        <p:sp>
          <p:nvSpPr>
            <p:cNvPr id="782" name="Google Shape;782;p52"/>
            <p:cNvSpPr/>
            <p:nvPr/>
          </p:nvSpPr>
          <p:spPr>
            <a:xfrm>
              <a:off x="9839647" y="1845764"/>
              <a:ext cx="192588" cy="251615"/>
            </a:xfrm>
            <a:custGeom>
              <a:avLst/>
              <a:gdLst/>
              <a:ahLst/>
              <a:cxnLst/>
              <a:rect l="l" t="t" r="r" b="b"/>
              <a:pathLst>
                <a:path w="4571" h="5972" extrusionOk="0">
                  <a:moveTo>
                    <a:pt x="2369" y="0"/>
                  </a:moveTo>
                  <a:cubicBezTo>
                    <a:pt x="2336" y="167"/>
                    <a:pt x="2369" y="367"/>
                    <a:pt x="2136" y="467"/>
                  </a:cubicBezTo>
                  <a:cubicBezTo>
                    <a:pt x="2169" y="968"/>
                    <a:pt x="2102" y="1435"/>
                    <a:pt x="1669" y="1768"/>
                  </a:cubicBezTo>
                  <a:cubicBezTo>
                    <a:pt x="1635" y="2202"/>
                    <a:pt x="1435" y="2469"/>
                    <a:pt x="968" y="2469"/>
                  </a:cubicBezTo>
                  <a:cubicBezTo>
                    <a:pt x="901" y="2535"/>
                    <a:pt x="835" y="2602"/>
                    <a:pt x="768" y="2669"/>
                  </a:cubicBezTo>
                  <a:cubicBezTo>
                    <a:pt x="601" y="2969"/>
                    <a:pt x="268" y="2936"/>
                    <a:pt x="1" y="2969"/>
                  </a:cubicBezTo>
                  <a:cubicBezTo>
                    <a:pt x="34" y="3069"/>
                    <a:pt x="34" y="3169"/>
                    <a:pt x="34" y="3236"/>
                  </a:cubicBezTo>
                  <a:cubicBezTo>
                    <a:pt x="1635" y="3369"/>
                    <a:pt x="2002" y="4637"/>
                    <a:pt x="2369" y="5971"/>
                  </a:cubicBezTo>
                  <a:cubicBezTo>
                    <a:pt x="2603" y="5438"/>
                    <a:pt x="2603" y="4971"/>
                    <a:pt x="2903" y="4637"/>
                  </a:cubicBezTo>
                  <a:cubicBezTo>
                    <a:pt x="3070" y="4137"/>
                    <a:pt x="3403" y="3803"/>
                    <a:pt x="3870" y="3570"/>
                  </a:cubicBezTo>
                  <a:cubicBezTo>
                    <a:pt x="4070" y="3303"/>
                    <a:pt x="4537" y="3369"/>
                    <a:pt x="4571" y="2969"/>
                  </a:cubicBezTo>
                  <a:cubicBezTo>
                    <a:pt x="3170" y="2469"/>
                    <a:pt x="2603" y="1335"/>
                    <a:pt x="2369" y="0"/>
                  </a:cubicBezTo>
                  <a:close/>
                </a:path>
              </a:pathLst>
            </a:custGeom>
            <a:solidFill>
              <a:srgbClr val="ECEC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52"/>
            <p:cNvSpPr/>
            <p:nvPr/>
          </p:nvSpPr>
          <p:spPr>
            <a:xfrm>
              <a:off x="9956312" y="717540"/>
              <a:ext cx="1323930" cy="1516138"/>
            </a:xfrm>
            <a:custGeom>
              <a:avLst/>
              <a:gdLst/>
              <a:ahLst/>
              <a:cxnLst/>
              <a:rect l="l" t="t" r="r" b="b"/>
              <a:pathLst>
                <a:path w="31423" h="35985" extrusionOk="0">
                  <a:moveTo>
                    <a:pt x="17275" y="1"/>
                  </a:moveTo>
                  <a:cubicBezTo>
                    <a:pt x="17127" y="1"/>
                    <a:pt x="16954" y="68"/>
                    <a:pt x="16746" y="193"/>
                  </a:cubicBezTo>
                  <a:cubicBezTo>
                    <a:pt x="11709" y="3061"/>
                    <a:pt x="6639" y="5930"/>
                    <a:pt x="1568" y="8765"/>
                  </a:cubicBezTo>
                  <a:cubicBezTo>
                    <a:pt x="834" y="9166"/>
                    <a:pt x="401" y="9766"/>
                    <a:pt x="167" y="10533"/>
                  </a:cubicBezTo>
                  <a:cubicBezTo>
                    <a:pt x="0" y="10900"/>
                    <a:pt x="0" y="11267"/>
                    <a:pt x="134" y="11634"/>
                  </a:cubicBezTo>
                  <a:cubicBezTo>
                    <a:pt x="267" y="12235"/>
                    <a:pt x="601" y="12802"/>
                    <a:pt x="901" y="13335"/>
                  </a:cubicBezTo>
                  <a:cubicBezTo>
                    <a:pt x="2335" y="15904"/>
                    <a:pt x="3770" y="18472"/>
                    <a:pt x="5238" y="21008"/>
                  </a:cubicBezTo>
                  <a:cubicBezTo>
                    <a:pt x="7906" y="25644"/>
                    <a:pt x="10475" y="30314"/>
                    <a:pt x="13143" y="34918"/>
                  </a:cubicBezTo>
                  <a:cubicBezTo>
                    <a:pt x="13377" y="35351"/>
                    <a:pt x="13510" y="35885"/>
                    <a:pt x="14077" y="35985"/>
                  </a:cubicBezTo>
                  <a:cubicBezTo>
                    <a:pt x="14211" y="35918"/>
                    <a:pt x="14311" y="35818"/>
                    <a:pt x="14311" y="35718"/>
                  </a:cubicBezTo>
                  <a:cubicBezTo>
                    <a:pt x="14477" y="34350"/>
                    <a:pt x="15478" y="33783"/>
                    <a:pt x="16546" y="33183"/>
                  </a:cubicBezTo>
                  <a:cubicBezTo>
                    <a:pt x="21149" y="30581"/>
                    <a:pt x="25752" y="28013"/>
                    <a:pt x="30322" y="25377"/>
                  </a:cubicBezTo>
                  <a:cubicBezTo>
                    <a:pt x="30722" y="25177"/>
                    <a:pt x="31189" y="24977"/>
                    <a:pt x="31356" y="24477"/>
                  </a:cubicBezTo>
                  <a:cubicBezTo>
                    <a:pt x="31423" y="23876"/>
                    <a:pt x="31056" y="23409"/>
                    <a:pt x="30789" y="22942"/>
                  </a:cubicBezTo>
                  <a:cubicBezTo>
                    <a:pt x="26786" y="15871"/>
                    <a:pt x="22783" y="8799"/>
                    <a:pt x="18814" y="1727"/>
                  </a:cubicBezTo>
                  <a:cubicBezTo>
                    <a:pt x="18547" y="1260"/>
                    <a:pt x="18247" y="793"/>
                    <a:pt x="17780" y="426"/>
                  </a:cubicBezTo>
                  <a:cubicBezTo>
                    <a:pt x="17643" y="134"/>
                    <a:pt x="17484" y="1"/>
                    <a:pt x="17275" y="1"/>
                  </a:cubicBezTo>
                  <a:close/>
                </a:path>
              </a:pathLst>
            </a:custGeom>
            <a:solidFill>
              <a:srgbClr val="FFF9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52"/>
            <p:cNvSpPr/>
            <p:nvPr/>
          </p:nvSpPr>
          <p:spPr>
            <a:xfrm>
              <a:off x="9165063" y="1185211"/>
              <a:ext cx="1271938" cy="1424036"/>
            </a:xfrm>
            <a:custGeom>
              <a:avLst/>
              <a:gdLst/>
              <a:ahLst/>
              <a:cxnLst/>
              <a:rect l="l" t="t" r="r" b="b"/>
              <a:pathLst>
                <a:path w="30189" h="33799" extrusionOk="0">
                  <a:moveTo>
                    <a:pt x="15647" y="11206"/>
                  </a:moveTo>
                  <a:lnTo>
                    <a:pt x="15647" y="11206"/>
                  </a:lnTo>
                  <a:cubicBezTo>
                    <a:pt x="15514" y="11285"/>
                    <a:pt x="15380" y="11365"/>
                    <a:pt x="15245" y="11442"/>
                  </a:cubicBezTo>
                  <a:cubicBezTo>
                    <a:pt x="13039" y="12711"/>
                    <a:pt x="10805" y="13953"/>
                    <a:pt x="8569" y="15167"/>
                  </a:cubicBezTo>
                  <a:lnTo>
                    <a:pt x="8569" y="15167"/>
                  </a:lnTo>
                  <a:cubicBezTo>
                    <a:pt x="10694" y="14003"/>
                    <a:pt x="12775" y="12748"/>
                    <a:pt x="14911" y="11575"/>
                  </a:cubicBezTo>
                  <a:cubicBezTo>
                    <a:pt x="15150" y="11446"/>
                    <a:pt x="15400" y="11329"/>
                    <a:pt x="15647" y="11206"/>
                  </a:cubicBezTo>
                  <a:close/>
                  <a:moveTo>
                    <a:pt x="16345" y="0"/>
                  </a:moveTo>
                  <a:cubicBezTo>
                    <a:pt x="15812" y="167"/>
                    <a:pt x="15345" y="434"/>
                    <a:pt x="14944" y="768"/>
                  </a:cubicBezTo>
                  <a:cubicBezTo>
                    <a:pt x="14778" y="1301"/>
                    <a:pt x="15111" y="1668"/>
                    <a:pt x="15311" y="2069"/>
                  </a:cubicBezTo>
                  <a:cubicBezTo>
                    <a:pt x="17279" y="5504"/>
                    <a:pt x="19214" y="8974"/>
                    <a:pt x="21182" y="12409"/>
                  </a:cubicBezTo>
                  <a:cubicBezTo>
                    <a:pt x="22316" y="14444"/>
                    <a:pt x="23417" y="16479"/>
                    <a:pt x="24618" y="18480"/>
                  </a:cubicBezTo>
                  <a:cubicBezTo>
                    <a:pt x="24485" y="18464"/>
                    <a:pt x="24351" y="18447"/>
                    <a:pt x="24218" y="18447"/>
                  </a:cubicBezTo>
                  <a:cubicBezTo>
                    <a:pt x="24084" y="18447"/>
                    <a:pt x="23951" y="18464"/>
                    <a:pt x="23817" y="18514"/>
                  </a:cubicBezTo>
                  <a:cubicBezTo>
                    <a:pt x="20215" y="20415"/>
                    <a:pt x="16646" y="22483"/>
                    <a:pt x="13076" y="24451"/>
                  </a:cubicBezTo>
                  <a:cubicBezTo>
                    <a:pt x="16012" y="22717"/>
                    <a:pt x="19014" y="21082"/>
                    <a:pt x="21983" y="19414"/>
                  </a:cubicBezTo>
                  <a:cubicBezTo>
                    <a:pt x="22283" y="19248"/>
                    <a:pt x="22583" y="19081"/>
                    <a:pt x="22717" y="18747"/>
                  </a:cubicBezTo>
                  <a:cubicBezTo>
                    <a:pt x="22483" y="18180"/>
                    <a:pt x="21916" y="17980"/>
                    <a:pt x="21482" y="17646"/>
                  </a:cubicBezTo>
                  <a:cubicBezTo>
                    <a:pt x="20715" y="17646"/>
                    <a:pt x="20181" y="18147"/>
                    <a:pt x="19548" y="18480"/>
                  </a:cubicBezTo>
                  <a:cubicBezTo>
                    <a:pt x="17013" y="19915"/>
                    <a:pt x="14477" y="21382"/>
                    <a:pt x="11876" y="22750"/>
                  </a:cubicBezTo>
                  <a:cubicBezTo>
                    <a:pt x="14678" y="21082"/>
                    <a:pt x="17546" y="19548"/>
                    <a:pt x="20348" y="17913"/>
                  </a:cubicBezTo>
                  <a:cubicBezTo>
                    <a:pt x="20715" y="17746"/>
                    <a:pt x="21082" y="17546"/>
                    <a:pt x="21216" y="17146"/>
                  </a:cubicBezTo>
                  <a:cubicBezTo>
                    <a:pt x="21249" y="16512"/>
                    <a:pt x="20982" y="16112"/>
                    <a:pt x="20482" y="15812"/>
                  </a:cubicBezTo>
                  <a:cubicBezTo>
                    <a:pt x="20432" y="15805"/>
                    <a:pt x="20384" y="15801"/>
                    <a:pt x="20337" y="15801"/>
                  </a:cubicBezTo>
                  <a:cubicBezTo>
                    <a:pt x="19950" y="15801"/>
                    <a:pt x="19675" y="16033"/>
                    <a:pt x="19348" y="16212"/>
                  </a:cubicBezTo>
                  <a:cubicBezTo>
                    <a:pt x="16546" y="17780"/>
                    <a:pt x="13777" y="19414"/>
                    <a:pt x="10942" y="20949"/>
                  </a:cubicBezTo>
                  <a:cubicBezTo>
                    <a:pt x="13543" y="19414"/>
                    <a:pt x="16179" y="17947"/>
                    <a:pt x="18814" y="16446"/>
                  </a:cubicBezTo>
                  <a:cubicBezTo>
                    <a:pt x="19314" y="16145"/>
                    <a:pt x="19915" y="15945"/>
                    <a:pt x="20181" y="15378"/>
                  </a:cubicBezTo>
                  <a:cubicBezTo>
                    <a:pt x="20248" y="14778"/>
                    <a:pt x="20015" y="14344"/>
                    <a:pt x="19481" y="14044"/>
                  </a:cubicBezTo>
                  <a:cubicBezTo>
                    <a:pt x="19456" y="14042"/>
                    <a:pt x="19431" y="14042"/>
                    <a:pt x="19407" y="14042"/>
                  </a:cubicBezTo>
                  <a:cubicBezTo>
                    <a:pt x="18913" y="14042"/>
                    <a:pt x="18562" y="14353"/>
                    <a:pt x="18180" y="14544"/>
                  </a:cubicBezTo>
                  <a:cubicBezTo>
                    <a:pt x="15445" y="16045"/>
                    <a:pt x="12743" y="17613"/>
                    <a:pt x="9907" y="19214"/>
                  </a:cubicBezTo>
                  <a:cubicBezTo>
                    <a:pt x="10174" y="18914"/>
                    <a:pt x="10374" y="18814"/>
                    <a:pt x="10608" y="18714"/>
                  </a:cubicBezTo>
                  <a:cubicBezTo>
                    <a:pt x="12976" y="17446"/>
                    <a:pt x="15311" y="16045"/>
                    <a:pt x="17646" y="14744"/>
                  </a:cubicBezTo>
                  <a:cubicBezTo>
                    <a:pt x="18213" y="14444"/>
                    <a:pt x="18847" y="14211"/>
                    <a:pt x="19214" y="13644"/>
                  </a:cubicBezTo>
                  <a:cubicBezTo>
                    <a:pt x="19247" y="13043"/>
                    <a:pt x="18981" y="12609"/>
                    <a:pt x="18514" y="12276"/>
                  </a:cubicBezTo>
                  <a:cubicBezTo>
                    <a:pt x="18466" y="12271"/>
                    <a:pt x="18420" y="12269"/>
                    <a:pt x="18374" y="12269"/>
                  </a:cubicBezTo>
                  <a:cubicBezTo>
                    <a:pt x="17815" y="12269"/>
                    <a:pt x="17411" y="12630"/>
                    <a:pt x="16979" y="12876"/>
                  </a:cubicBezTo>
                  <a:cubicBezTo>
                    <a:pt x="14311" y="14344"/>
                    <a:pt x="11675" y="15845"/>
                    <a:pt x="8973" y="17380"/>
                  </a:cubicBezTo>
                  <a:cubicBezTo>
                    <a:pt x="9074" y="17213"/>
                    <a:pt x="9174" y="17146"/>
                    <a:pt x="9274" y="17079"/>
                  </a:cubicBezTo>
                  <a:cubicBezTo>
                    <a:pt x="11842" y="15678"/>
                    <a:pt x="14377" y="14244"/>
                    <a:pt x="16912" y="12776"/>
                  </a:cubicBezTo>
                  <a:cubicBezTo>
                    <a:pt x="17379" y="12509"/>
                    <a:pt x="17947" y="12309"/>
                    <a:pt x="18180" y="11742"/>
                  </a:cubicBezTo>
                  <a:cubicBezTo>
                    <a:pt x="18180" y="11142"/>
                    <a:pt x="17980" y="10675"/>
                    <a:pt x="17413" y="10408"/>
                  </a:cubicBezTo>
                  <a:cubicBezTo>
                    <a:pt x="17045" y="10485"/>
                    <a:pt x="16705" y="10625"/>
                    <a:pt x="16377" y="10793"/>
                  </a:cubicBezTo>
                  <a:lnTo>
                    <a:pt x="16377" y="10793"/>
                  </a:lnTo>
                  <a:cubicBezTo>
                    <a:pt x="16678" y="10588"/>
                    <a:pt x="16946" y="10340"/>
                    <a:pt x="17146" y="10008"/>
                  </a:cubicBezTo>
                  <a:cubicBezTo>
                    <a:pt x="17179" y="9407"/>
                    <a:pt x="16946" y="8940"/>
                    <a:pt x="16412" y="8640"/>
                  </a:cubicBezTo>
                  <a:cubicBezTo>
                    <a:pt x="15845" y="8640"/>
                    <a:pt x="15445" y="8974"/>
                    <a:pt x="14978" y="9240"/>
                  </a:cubicBezTo>
                  <a:cubicBezTo>
                    <a:pt x="12276" y="10775"/>
                    <a:pt x="9574" y="12309"/>
                    <a:pt x="6872" y="13810"/>
                  </a:cubicBezTo>
                  <a:cubicBezTo>
                    <a:pt x="9641" y="12176"/>
                    <a:pt x="12443" y="10641"/>
                    <a:pt x="15211" y="9040"/>
                  </a:cubicBezTo>
                  <a:cubicBezTo>
                    <a:pt x="15578" y="8840"/>
                    <a:pt x="16012" y="8673"/>
                    <a:pt x="16179" y="8206"/>
                  </a:cubicBezTo>
                  <a:cubicBezTo>
                    <a:pt x="16245" y="7873"/>
                    <a:pt x="16112" y="7539"/>
                    <a:pt x="15945" y="7239"/>
                  </a:cubicBezTo>
                  <a:cubicBezTo>
                    <a:pt x="15044" y="5705"/>
                    <a:pt x="14177" y="4137"/>
                    <a:pt x="13277" y="2602"/>
                  </a:cubicBezTo>
                  <a:cubicBezTo>
                    <a:pt x="13143" y="2369"/>
                    <a:pt x="13010" y="2102"/>
                    <a:pt x="12676" y="2035"/>
                  </a:cubicBezTo>
                  <a:cubicBezTo>
                    <a:pt x="8640" y="4304"/>
                    <a:pt x="4604" y="6605"/>
                    <a:pt x="534" y="8840"/>
                  </a:cubicBezTo>
                  <a:cubicBezTo>
                    <a:pt x="0" y="9140"/>
                    <a:pt x="367" y="9374"/>
                    <a:pt x="434" y="9674"/>
                  </a:cubicBezTo>
                  <a:cubicBezTo>
                    <a:pt x="401" y="10208"/>
                    <a:pt x="701" y="10675"/>
                    <a:pt x="968" y="11142"/>
                  </a:cubicBezTo>
                  <a:cubicBezTo>
                    <a:pt x="4737" y="17847"/>
                    <a:pt x="8540" y="24551"/>
                    <a:pt x="12309" y="31256"/>
                  </a:cubicBezTo>
                  <a:cubicBezTo>
                    <a:pt x="12776" y="32090"/>
                    <a:pt x="13143" y="33024"/>
                    <a:pt x="13844" y="33691"/>
                  </a:cubicBezTo>
                  <a:cubicBezTo>
                    <a:pt x="14003" y="33767"/>
                    <a:pt x="14153" y="33798"/>
                    <a:pt x="14294" y="33798"/>
                  </a:cubicBezTo>
                  <a:cubicBezTo>
                    <a:pt x="14713" y="33798"/>
                    <a:pt x="15062" y="33524"/>
                    <a:pt x="15411" y="33324"/>
                  </a:cubicBezTo>
                  <a:cubicBezTo>
                    <a:pt x="19948" y="30756"/>
                    <a:pt x="24518" y="28221"/>
                    <a:pt x="29054" y="25652"/>
                  </a:cubicBezTo>
                  <a:cubicBezTo>
                    <a:pt x="29421" y="25452"/>
                    <a:pt x="29788" y="25252"/>
                    <a:pt x="29955" y="24852"/>
                  </a:cubicBezTo>
                  <a:cubicBezTo>
                    <a:pt x="30189" y="24351"/>
                    <a:pt x="29955" y="23918"/>
                    <a:pt x="29722" y="23451"/>
                  </a:cubicBezTo>
                  <a:cubicBezTo>
                    <a:pt x="28087" y="20482"/>
                    <a:pt x="26386" y="17546"/>
                    <a:pt x="24718" y="14611"/>
                  </a:cubicBezTo>
                  <a:cubicBezTo>
                    <a:pt x="22083" y="9874"/>
                    <a:pt x="19348" y="5204"/>
                    <a:pt x="16779" y="467"/>
                  </a:cubicBezTo>
                  <a:cubicBezTo>
                    <a:pt x="16679" y="267"/>
                    <a:pt x="16579" y="67"/>
                    <a:pt x="16345" y="0"/>
                  </a:cubicBezTo>
                  <a:close/>
                </a:path>
              </a:pathLst>
            </a:custGeom>
            <a:solidFill>
              <a:srgbClr val="F6F7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52"/>
            <p:cNvSpPr/>
            <p:nvPr/>
          </p:nvSpPr>
          <p:spPr>
            <a:xfrm>
              <a:off x="9143997" y="722006"/>
              <a:ext cx="2210734" cy="1957813"/>
            </a:xfrm>
            <a:custGeom>
              <a:avLst/>
              <a:gdLst/>
              <a:ahLst/>
              <a:cxnLst/>
              <a:rect l="l" t="t" r="r" b="b"/>
              <a:pathLst>
                <a:path w="52471" h="46468" extrusionOk="0">
                  <a:moveTo>
                    <a:pt x="37844" y="1"/>
                  </a:moveTo>
                  <a:cubicBezTo>
                    <a:pt x="37619" y="1"/>
                    <a:pt x="37363" y="105"/>
                    <a:pt x="37060" y="320"/>
                  </a:cubicBezTo>
                  <a:cubicBezTo>
                    <a:pt x="37960" y="1921"/>
                    <a:pt x="38828" y="3522"/>
                    <a:pt x="39728" y="5124"/>
                  </a:cubicBezTo>
                  <a:cubicBezTo>
                    <a:pt x="43298" y="11528"/>
                    <a:pt x="46934" y="17933"/>
                    <a:pt x="50536" y="24337"/>
                  </a:cubicBezTo>
                  <a:cubicBezTo>
                    <a:pt x="50603" y="25105"/>
                    <a:pt x="49969" y="25305"/>
                    <a:pt x="49469" y="25572"/>
                  </a:cubicBezTo>
                  <a:cubicBezTo>
                    <a:pt x="45032" y="28140"/>
                    <a:pt x="40529" y="30642"/>
                    <a:pt x="36092" y="33144"/>
                  </a:cubicBezTo>
                  <a:cubicBezTo>
                    <a:pt x="35259" y="33644"/>
                    <a:pt x="34691" y="34244"/>
                    <a:pt x="34458" y="35178"/>
                  </a:cubicBezTo>
                  <a:cubicBezTo>
                    <a:pt x="34288" y="35971"/>
                    <a:pt x="33469" y="36572"/>
                    <a:pt x="32654" y="36572"/>
                  </a:cubicBezTo>
                  <a:cubicBezTo>
                    <a:pt x="32509" y="36572"/>
                    <a:pt x="32364" y="36553"/>
                    <a:pt x="32223" y="36513"/>
                  </a:cubicBezTo>
                  <a:cubicBezTo>
                    <a:pt x="31905" y="36433"/>
                    <a:pt x="31598" y="36395"/>
                    <a:pt x="31299" y="36395"/>
                  </a:cubicBezTo>
                  <a:cubicBezTo>
                    <a:pt x="30598" y="36395"/>
                    <a:pt x="29943" y="36605"/>
                    <a:pt x="29288" y="36980"/>
                  </a:cubicBezTo>
                  <a:cubicBezTo>
                    <a:pt x="26352" y="38648"/>
                    <a:pt x="23450" y="40282"/>
                    <a:pt x="20515" y="41950"/>
                  </a:cubicBezTo>
                  <a:cubicBezTo>
                    <a:pt x="18947" y="42817"/>
                    <a:pt x="17412" y="43751"/>
                    <a:pt x="15811" y="44585"/>
                  </a:cubicBezTo>
                  <a:cubicBezTo>
                    <a:pt x="15547" y="44717"/>
                    <a:pt x="15284" y="44870"/>
                    <a:pt x="15026" y="44870"/>
                  </a:cubicBezTo>
                  <a:cubicBezTo>
                    <a:pt x="14827" y="44870"/>
                    <a:pt x="14632" y="44780"/>
                    <a:pt x="14444" y="44518"/>
                  </a:cubicBezTo>
                  <a:cubicBezTo>
                    <a:pt x="12843" y="41716"/>
                    <a:pt x="11275" y="38914"/>
                    <a:pt x="9674" y="36112"/>
                  </a:cubicBezTo>
                  <a:cubicBezTo>
                    <a:pt x="6772" y="30942"/>
                    <a:pt x="3836" y="25805"/>
                    <a:pt x="934" y="20668"/>
                  </a:cubicBezTo>
                  <a:cubicBezTo>
                    <a:pt x="0" y="21135"/>
                    <a:pt x="33" y="21735"/>
                    <a:pt x="534" y="22603"/>
                  </a:cubicBezTo>
                  <a:cubicBezTo>
                    <a:pt x="3202" y="27273"/>
                    <a:pt x="5838" y="31976"/>
                    <a:pt x="8506" y="36680"/>
                  </a:cubicBezTo>
                  <a:cubicBezTo>
                    <a:pt x="10207" y="39682"/>
                    <a:pt x="11942" y="42684"/>
                    <a:pt x="13610" y="45686"/>
                  </a:cubicBezTo>
                  <a:cubicBezTo>
                    <a:pt x="13881" y="46207"/>
                    <a:pt x="14139" y="46468"/>
                    <a:pt x="14498" y="46468"/>
                  </a:cubicBezTo>
                  <a:cubicBezTo>
                    <a:pt x="14713" y="46468"/>
                    <a:pt x="14965" y="46374"/>
                    <a:pt x="15278" y="46186"/>
                  </a:cubicBezTo>
                  <a:cubicBezTo>
                    <a:pt x="17279" y="44985"/>
                    <a:pt x="19314" y="43918"/>
                    <a:pt x="21349" y="42751"/>
                  </a:cubicBezTo>
                  <a:cubicBezTo>
                    <a:pt x="24151" y="41183"/>
                    <a:pt x="26919" y="39615"/>
                    <a:pt x="29688" y="38047"/>
                  </a:cubicBezTo>
                  <a:cubicBezTo>
                    <a:pt x="29883" y="37933"/>
                    <a:pt x="30047" y="37851"/>
                    <a:pt x="30202" y="37851"/>
                  </a:cubicBezTo>
                  <a:cubicBezTo>
                    <a:pt x="30365" y="37851"/>
                    <a:pt x="30518" y="37941"/>
                    <a:pt x="30689" y="38181"/>
                  </a:cubicBezTo>
                  <a:cubicBezTo>
                    <a:pt x="31037" y="38616"/>
                    <a:pt x="31669" y="38838"/>
                    <a:pt x="32280" y="38838"/>
                  </a:cubicBezTo>
                  <a:cubicBezTo>
                    <a:pt x="32605" y="38838"/>
                    <a:pt x="32924" y="38775"/>
                    <a:pt x="33190" y="38648"/>
                  </a:cubicBezTo>
                  <a:cubicBezTo>
                    <a:pt x="34024" y="38214"/>
                    <a:pt x="34792" y="37714"/>
                    <a:pt x="35625" y="37247"/>
                  </a:cubicBezTo>
                  <a:cubicBezTo>
                    <a:pt x="36426" y="36813"/>
                    <a:pt x="36793" y="36079"/>
                    <a:pt x="36626" y="35212"/>
                  </a:cubicBezTo>
                  <a:cubicBezTo>
                    <a:pt x="36493" y="34311"/>
                    <a:pt x="36893" y="33978"/>
                    <a:pt x="37560" y="33577"/>
                  </a:cubicBezTo>
                  <a:cubicBezTo>
                    <a:pt x="42197" y="31009"/>
                    <a:pt x="46800" y="28440"/>
                    <a:pt x="51370" y="25838"/>
                  </a:cubicBezTo>
                  <a:cubicBezTo>
                    <a:pt x="52437" y="25238"/>
                    <a:pt x="52471" y="25138"/>
                    <a:pt x="51904" y="24104"/>
                  </a:cubicBezTo>
                  <a:cubicBezTo>
                    <a:pt x="47534" y="16365"/>
                    <a:pt x="43131" y="8593"/>
                    <a:pt x="38794" y="821"/>
                  </a:cubicBezTo>
                  <a:cubicBezTo>
                    <a:pt x="38504" y="282"/>
                    <a:pt x="38214" y="1"/>
                    <a:pt x="37844" y="1"/>
                  </a:cubicBezTo>
                  <a:close/>
                </a:path>
              </a:pathLst>
            </a:custGeom>
            <a:solidFill>
              <a:srgbClr val="6349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52"/>
            <p:cNvSpPr/>
            <p:nvPr/>
          </p:nvSpPr>
          <p:spPr>
            <a:xfrm>
              <a:off x="9853719" y="1173961"/>
              <a:ext cx="699821" cy="1070797"/>
            </a:xfrm>
            <a:custGeom>
              <a:avLst/>
              <a:gdLst/>
              <a:ahLst/>
              <a:cxnLst/>
              <a:rect l="l" t="t" r="r" b="b"/>
              <a:pathLst>
                <a:path w="16610" h="25415" extrusionOk="0">
                  <a:moveTo>
                    <a:pt x="889" y="1"/>
                  </a:moveTo>
                  <a:cubicBezTo>
                    <a:pt x="584" y="1"/>
                    <a:pt x="284" y="67"/>
                    <a:pt x="0" y="267"/>
                  </a:cubicBezTo>
                  <a:cubicBezTo>
                    <a:pt x="134" y="901"/>
                    <a:pt x="401" y="1502"/>
                    <a:pt x="734" y="2069"/>
                  </a:cubicBezTo>
                  <a:cubicBezTo>
                    <a:pt x="2702" y="5471"/>
                    <a:pt x="4737" y="8840"/>
                    <a:pt x="6605" y="12309"/>
                  </a:cubicBezTo>
                  <a:cubicBezTo>
                    <a:pt x="8740" y="16246"/>
                    <a:pt x="11008" y="20115"/>
                    <a:pt x="13210" y="24018"/>
                  </a:cubicBezTo>
                  <a:cubicBezTo>
                    <a:pt x="13410" y="24385"/>
                    <a:pt x="13543" y="24685"/>
                    <a:pt x="13443" y="25085"/>
                  </a:cubicBezTo>
                  <a:cubicBezTo>
                    <a:pt x="13498" y="25140"/>
                    <a:pt x="13575" y="25194"/>
                    <a:pt x="13637" y="25194"/>
                  </a:cubicBezTo>
                  <a:cubicBezTo>
                    <a:pt x="13651" y="25194"/>
                    <a:pt x="13665" y="25191"/>
                    <a:pt x="13677" y="25185"/>
                  </a:cubicBezTo>
                  <a:cubicBezTo>
                    <a:pt x="14066" y="25099"/>
                    <a:pt x="14443" y="25043"/>
                    <a:pt x="14812" y="25043"/>
                  </a:cubicBezTo>
                  <a:cubicBezTo>
                    <a:pt x="15298" y="25043"/>
                    <a:pt x="15772" y="25139"/>
                    <a:pt x="16245" y="25385"/>
                  </a:cubicBezTo>
                  <a:cubicBezTo>
                    <a:pt x="16282" y="25398"/>
                    <a:pt x="16345" y="25414"/>
                    <a:pt x="16406" y="25414"/>
                  </a:cubicBezTo>
                  <a:cubicBezTo>
                    <a:pt x="16511" y="25414"/>
                    <a:pt x="16609" y="25364"/>
                    <a:pt x="16546" y="25152"/>
                  </a:cubicBezTo>
                  <a:cubicBezTo>
                    <a:pt x="16345" y="24852"/>
                    <a:pt x="16145" y="24518"/>
                    <a:pt x="15978" y="24218"/>
                  </a:cubicBezTo>
                  <a:cubicBezTo>
                    <a:pt x="14144" y="21016"/>
                    <a:pt x="12309" y="17847"/>
                    <a:pt x="10541" y="14611"/>
                  </a:cubicBezTo>
                  <a:cubicBezTo>
                    <a:pt x="9207" y="12176"/>
                    <a:pt x="7806" y="9774"/>
                    <a:pt x="6472" y="7339"/>
                  </a:cubicBezTo>
                  <a:cubicBezTo>
                    <a:pt x="5204" y="5104"/>
                    <a:pt x="3903" y="2903"/>
                    <a:pt x="2736" y="601"/>
                  </a:cubicBezTo>
                  <a:cubicBezTo>
                    <a:pt x="2514" y="435"/>
                    <a:pt x="2362" y="85"/>
                    <a:pt x="2030" y="85"/>
                  </a:cubicBezTo>
                  <a:cubicBezTo>
                    <a:pt x="1962" y="85"/>
                    <a:pt x="1887" y="100"/>
                    <a:pt x="1802" y="134"/>
                  </a:cubicBezTo>
                  <a:cubicBezTo>
                    <a:pt x="1501" y="67"/>
                    <a:pt x="1193" y="1"/>
                    <a:pt x="88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52"/>
            <p:cNvSpPr/>
            <p:nvPr/>
          </p:nvSpPr>
          <p:spPr>
            <a:xfrm>
              <a:off x="9929600" y="1161322"/>
              <a:ext cx="39394" cy="38256"/>
            </a:xfrm>
            <a:custGeom>
              <a:avLst/>
              <a:gdLst/>
              <a:ahLst/>
              <a:cxnLst/>
              <a:rect l="l" t="t" r="r" b="b"/>
              <a:pathLst>
                <a:path w="935" h="908" extrusionOk="0">
                  <a:moveTo>
                    <a:pt x="801" y="0"/>
                  </a:moveTo>
                  <a:cubicBezTo>
                    <a:pt x="534" y="134"/>
                    <a:pt x="167" y="100"/>
                    <a:pt x="1" y="434"/>
                  </a:cubicBezTo>
                  <a:cubicBezTo>
                    <a:pt x="311" y="527"/>
                    <a:pt x="477" y="908"/>
                    <a:pt x="846" y="908"/>
                  </a:cubicBezTo>
                  <a:cubicBezTo>
                    <a:pt x="875" y="908"/>
                    <a:pt x="904" y="906"/>
                    <a:pt x="935" y="901"/>
                  </a:cubicBezTo>
                  <a:lnTo>
                    <a:pt x="80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52"/>
            <p:cNvSpPr/>
            <p:nvPr/>
          </p:nvSpPr>
          <p:spPr>
            <a:xfrm>
              <a:off x="9751126" y="1747385"/>
              <a:ext cx="1547400" cy="880190"/>
            </a:xfrm>
            <a:custGeom>
              <a:avLst/>
              <a:gdLst/>
              <a:ahLst/>
              <a:cxnLst/>
              <a:rect l="l" t="t" r="r" b="b"/>
              <a:pathLst>
                <a:path w="36727" h="20891" extrusionOk="0">
                  <a:moveTo>
                    <a:pt x="36126" y="0"/>
                  </a:moveTo>
                  <a:cubicBezTo>
                    <a:pt x="35893" y="167"/>
                    <a:pt x="35659" y="334"/>
                    <a:pt x="35426" y="467"/>
                  </a:cubicBezTo>
                  <a:cubicBezTo>
                    <a:pt x="30522" y="3269"/>
                    <a:pt x="25619" y="6071"/>
                    <a:pt x="20648" y="8807"/>
                  </a:cubicBezTo>
                  <a:cubicBezTo>
                    <a:pt x="19514" y="9440"/>
                    <a:pt x="18914" y="10241"/>
                    <a:pt x="18981" y="11542"/>
                  </a:cubicBezTo>
                  <a:cubicBezTo>
                    <a:pt x="18981" y="11575"/>
                    <a:pt x="18981" y="11609"/>
                    <a:pt x="18947" y="11642"/>
                  </a:cubicBezTo>
                  <a:lnTo>
                    <a:pt x="18880" y="11642"/>
                  </a:lnTo>
                  <a:cubicBezTo>
                    <a:pt x="18371" y="11256"/>
                    <a:pt x="17853" y="11082"/>
                    <a:pt x="17325" y="11082"/>
                  </a:cubicBezTo>
                  <a:cubicBezTo>
                    <a:pt x="16850" y="11082"/>
                    <a:pt x="16368" y="11222"/>
                    <a:pt x="15878" y="11475"/>
                  </a:cubicBezTo>
                  <a:cubicBezTo>
                    <a:pt x="15812" y="11542"/>
                    <a:pt x="15745" y="11609"/>
                    <a:pt x="15645" y="11642"/>
                  </a:cubicBezTo>
                  <a:cubicBezTo>
                    <a:pt x="10708" y="14444"/>
                    <a:pt x="5738" y="17246"/>
                    <a:pt x="768" y="20048"/>
                  </a:cubicBezTo>
                  <a:cubicBezTo>
                    <a:pt x="606" y="20140"/>
                    <a:pt x="444" y="20281"/>
                    <a:pt x="260" y="20281"/>
                  </a:cubicBezTo>
                  <a:cubicBezTo>
                    <a:pt x="179" y="20281"/>
                    <a:pt x="93" y="20253"/>
                    <a:pt x="0" y="20181"/>
                  </a:cubicBezTo>
                  <a:lnTo>
                    <a:pt x="0" y="20181"/>
                  </a:lnTo>
                  <a:cubicBezTo>
                    <a:pt x="159" y="20677"/>
                    <a:pt x="353" y="20890"/>
                    <a:pt x="645" y="20890"/>
                  </a:cubicBezTo>
                  <a:cubicBezTo>
                    <a:pt x="845" y="20890"/>
                    <a:pt x="1090" y="20791"/>
                    <a:pt x="1401" y="20615"/>
                  </a:cubicBezTo>
                  <a:cubicBezTo>
                    <a:pt x="6071" y="17947"/>
                    <a:pt x="10741" y="15345"/>
                    <a:pt x="15445" y="12676"/>
                  </a:cubicBezTo>
                  <a:cubicBezTo>
                    <a:pt x="15867" y="12426"/>
                    <a:pt x="16301" y="12298"/>
                    <a:pt x="16746" y="12298"/>
                  </a:cubicBezTo>
                  <a:cubicBezTo>
                    <a:pt x="17073" y="12298"/>
                    <a:pt x="17407" y="12368"/>
                    <a:pt x="17746" y="12509"/>
                  </a:cubicBezTo>
                  <a:cubicBezTo>
                    <a:pt x="17881" y="12559"/>
                    <a:pt x="18029" y="12582"/>
                    <a:pt x="18185" y="12582"/>
                  </a:cubicBezTo>
                  <a:cubicBezTo>
                    <a:pt x="19073" y="12582"/>
                    <a:pt x="20201" y="11831"/>
                    <a:pt x="20315" y="11008"/>
                  </a:cubicBezTo>
                  <a:cubicBezTo>
                    <a:pt x="20448" y="10174"/>
                    <a:pt x="20882" y="9607"/>
                    <a:pt x="21616" y="9207"/>
                  </a:cubicBezTo>
                  <a:cubicBezTo>
                    <a:pt x="26319" y="6572"/>
                    <a:pt x="31022" y="3870"/>
                    <a:pt x="35726" y="1235"/>
                  </a:cubicBezTo>
                  <a:cubicBezTo>
                    <a:pt x="36293" y="934"/>
                    <a:pt x="36727" y="634"/>
                    <a:pt x="3612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52"/>
            <p:cNvSpPr/>
            <p:nvPr/>
          </p:nvSpPr>
          <p:spPr>
            <a:xfrm>
              <a:off x="9326684" y="1387152"/>
              <a:ext cx="431521" cy="255197"/>
            </a:xfrm>
            <a:custGeom>
              <a:avLst/>
              <a:gdLst/>
              <a:ahLst/>
              <a:cxnLst/>
              <a:rect l="l" t="t" r="r" b="b"/>
              <a:pathLst>
                <a:path w="10242" h="6057" extrusionOk="0">
                  <a:moveTo>
                    <a:pt x="9377" y="0"/>
                  </a:moveTo>
                  <a:cubicBezTo>
                    <a:pt x="9226" y="0"/>
                    <a:pt x="9094" y="84"/>
                    <a:pt x="8974" y="144"/>
                  </a:cubicBezTo>
                  <a:cubicBezTo>
                    <a:pt x="6138" y="1745"/>
                    <a:pt x="3336" y="3313"/>
                    <a:pt x="534" y="4914"/>
                  </a:cubicBezTo>
                  <a:cubicBezTo>
                    <a:pt x="201" y="5115"/>
                    <a:pt x="0" y="5281"/>
                    <a:pt x="234" y="5715"/>
                  </a:cubicBezTo>
                  <a:cubicBezTo>
                    <a:pt x="367" y="5961"/>
                    <a:pt x="499" y="6057"/>
                    <a:pt x="656" y="6057"/>
                  </a:cubicBezTo>
                  <a:cubicBezTo>
                    <a:pt x="776" y="6057"/>
                    <a:pt x="909" y="6002"/>
                    <a:pt x="1068" y="5915"/>
                  </a:cubicBezTo>
                  <a:cubicBezTo>
                    <a:pt x="3903" y="4314"/>
                    <a:pt x="6739" y="2713"/>
                    <a:pt x="9607" y="1145"/>
                  </a:cubicBezTo>
                  <a:cubicBezTo>
                    <a:pt x="10241" y="778"/>
                    <a:pt x="9908" y="445"/>
                    <a:pt x="9707" y="144"/>
                  </a:cubicBezTo>
                  <a:cubicBezTo>
                    <a:pt x="9587" y="38"/>
                    <a:pt x="9478" y="0"/>
                    <a:pt x="93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52"/>
            <p:cNvSpPr/>
            <p:nvPr/>
          </p:nvSpPr>
          <p:spPr>
            <a:xfrm>
              <a:off x="9758162" y="2067255"/>
              <a:ext cx="572033" cy="327496"/>
            </a:xfrm>
            <a:custGeom>
              <a:avLst/>
              <a:gdLst/>
              <a:ahLst/>
              <a:cxnLst/>
              <a:rect l="l" t="t" r="r" b="b"/>
              <a:pathLst>
                <a:path w="13577" h="7773" extrusionOk="0">
                  <a:moveTo>
                    <a:pt x="13176" y="1"/>
                  </a:moveTo>
                  <a:cubicBezTo>
                    <a:pt x="12903" y="1"/>
                    <a:pt x="12673" y="165"/>
                    <a:pt x="12442" y="281"/>
                  </a:cubicBezTo>
                  <a:cubicBezTo>
                    <a:pt x="8540" y="2482"/>
                    <a:pt x="4603" y="4717"/>
                    <a:pt x="701" y="6919"/>
                  </a:cubicBezTo>
                  <a:cubicBezTo>
                    <a:pt x="500" y="7052"/>
                    <a:pt x="0" y="7119"/>
                    <a:pt x="234" y="7553"/>
                  </a:cubicBezTo>
                  <a:cubicBezTo>
                    <a:pt x="327" y="7715"/>
                    <a:pt x="420" y="7773"/>
                    <a:pt x="511" y="7773"/>
                  </a:cubicBezTo>
                  <a:cubicBezTo>
                    <a:pt x="683" y="7773"/>
                    <a:pt x="849" y="7573"/>
                    <a:pt x="1001" y="7486"/>
                  </a:cubicBezTo>
                  <a:cubicBezTo>
                    <a:pt x="3302" y="6218"/>
                    <a:pt x="5604" y="4917"/>
                    <a:pt x="7906" y="3616"/>
                  </a:cubicBezTo>
                  <a:cubicBezTo>
                    <a:pt x="9574" y="2682"/>
                    <a:pt x="11241" y="1715"/>
                    <a:pt x="12909" y="781"/>
                  </a:cubicBezTo>
                  <a:cubicBezTo>
                    <a:pt x="13210" y="614"/>
                    <a:pt x="13576" y="514"/>
                    <a:pt x="13310" y="14"/>
                  </a:cubicBezTo>
                  <a:cubicBezTo>
                    <a:pt x="13264" y="5"/>
                    <a:pt x="13220" y="1"/>
                    <a:pt x="131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52"/>
            <p:cNvSpPr/>
            <p:nvPr/>
          </p:nvSpPr>
          <p:spPr>
            <a:xfrm>
              <a:off x="9721591" y="1990447"/>
              <a:ext cx="566429" cy="327538"/>
            </a:xfrm>
            <a:custGeom>
              <a:avLst/>
              <a:gdLst/>
              <a:ahLst/>
              <a:cxnLst/>
              <a:rect l="l" t="t" r="r" b="b"/>
              <a:pathLst>
                <a:path w="13444" h="7774" extrusionOk="0">
                  <a:moveTo>
                    <a:pt x="12951" y="1"/>
                  </a:moveTo>
                  <a:cubicBezTo>
                    <a:pt x="12789" y="1"/>
                    <a:pt x="12642" y="169"/>
                    <a:pt x="12510" y="236"/>
                  </a:cubicBezTo>
                  <a:cubicBezTo>
                    <a:pt x="9374" y="2004"/>
                    <a:pt x="6205" y="3738"/>
                    <a:pt x="3103" y="5506"/>
                  </a:cubicBezTo>
                  <a:cubicBezTo>
                    <a:pt x="2102" y="6040"/>
                    <a:pt x="1168" y="6607"/>
                    <a:pt x="134" y="7207"/>
                  </a:cubicBezTo>
                  <a:cubicBezTo>
                    <a:pt x="34" y="7307"/>
                    <a:pt x="1" y="7474"/>
                    <a:pt x="134" y="7641"/>
                  </a:cubicBezTo>
                  <a:cubicBezTo>
                    <a:pt x="191" y="7740"/>
                    <a:pt x="260" y="7773"/>
                    <a:pt x="333" y="7773"/>
                  </a:cubicBezTo>
                  <a:cubicBezTo>
                    <a:pt x="432" y="7773"/>
                    <a:pt x="539" y="7713"/>
                    <a:pt x="635" y="7674"/>
                  </a:cubicBezTo>
                  <a:cubicBezTo>
                    <a:pt x="1202" y="7341"/>
                    <a:pt x="1769" y="7041"/>
                    <a:pt x="2336" y="6707"/>
                  </a:cubicBezTo>
                  <a:cubicBezTo>
                    <a:pt x="5838" y="4739"/>
                    <a:pt x="9341" y="2771"/>
                    <a:pt x="12843" y="769"/>
                  </a:cubicBezTo>
                  <a:cubicBezTo>
                    <a:pt x="13043" y="669"/>
                    <a:pt x="13444" y="569"/>
                    <a:pt x="13210" y="169"/>
                  </a:cubicBezTo>
                  <a:cubicBezTo>
                    <a:pt x="13120" y="45"/>
                    <a:pt x="13034" y="1"/>
                    <a:pt x="129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52"/>
            <p:cNvSpPr/>
            <p:nvPr/>
          </p:nvSpPr>
          <p:spPr>
            <a:xfrm>
              <a:off x="9804508" y="2140860"/>
              <a:ext cx="570643" cy="327201"/>
            </a:xfrm>
            <a:custGeom>
              <a:avLst/>
              <a:gdLst/>
              <a:ahLst/>
              <a:cxnLst/>
              <a:rect l="l" t="t" r="r" b="b"/>
              <a:pathLst>
                <a:path w="13544" h="7766" extrusionOk="0">
                  <a:moveTo>
                    <a:pt x="13017" y="0"/>
                  </a:moveTo>
                  <a:cubicBezTo>
                    <a:pt x="12834" y="0"/>
                    <a:pt x="12688" y="196"/>
                    <a:pt x="12543" y="268"/>
                  </a:cubicBezTo>
                  <a:cubicBezTo>
                    <a:pt x="8607" y="2470"/>
                    <a:pt x="4671" y="4671"/>
                    <a:pt x="768" y="6906"/>
                  </a:cubicBezTo>
                  <a:cubicBezTo>
                    <a:pt x="501" y="7040"/>
                    <a:pt x="1" y="7173"/>
                    <a:pt x="234" y="7607"/>
                  </a:cubicBezTo>
                  <a:cubicBezTo>
                    <a:pt x="308" y="7723"/>
                    <a:pt x="392" y="7765"/>
                    <a:pt x="479" y="7765"/>
                  </a:cubicBezTo>
                  <a:cubicBezTo>
                    <a:pt x="669" y="7765"/>
                    <a:pt x="875" y="7565"/>
                    <a:pt x="1035" y="7473"/>
                  </a:cubicBezTo>
                  <a:cubicBezTo>
                    <a:pt x="3403" y="6139"/>
                    <a:pt x="5772" y="4838"/>
                    <a:pt x="8107" y="3504"/>
                  </a:cubicBezTo>
                  <a:cubicBezTo>
                    <a:pt x="9674" y="2603"/>
                    <a:pt x="11276" y="1736"/>
                    <a:pt x="12810" y="835"/>
                  </a:cubicBezTo>
                  <a:cubicBezTo>
                    <a:pt x="13077" y="702"/>
                    <a:pt x="13544" y="635"/>
                    <a:pt x="13244" y="101"/>
                  </a:cubicBezTo>
                  <a:cubicBezTo>
                    <a:pt x="13161" y="28"/>
                    <a:pt x="13086" y="0"/>
                    <a:pt x="130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52"/>
            <p:cNvSpPr/>
            <p:nvPr/>
          </p:nvSpPr>
          <p:spPr>
            <a:xfrm>
              <a:off x="9676636" y="1968749"/>
              <a:ext cx="493329" cy="271755"/>
            </a:xfrm>
            <a:custGeom>
              <a:avLst/>
              <a:gdLst/>
              <a:ahLst/>
              <a:cxnLst/>
              <a:rect l="l" t="t" r="r" b="b"/>
              <a:pathLst>
                <a:path w="11709" h="6450" extrusionOk="0">
                  <a:moveTo>
                    <a:pt x="10968" y="1"/>
                  </a:moveTo>
                  <a:cubicBezTo>
                    <a:pt x="10835" y="1"/>
                    <a:pt x="10703" y="15"/>
                    <a:pt x="10575" y="50"/>
                  </a:cubicBezTo>
                  <a:cubicBezTo>
                    <a:pt x="7272" y="1918"/>
                    <a:pt x="3970" y="3786"/>
                    <a:pt x="668" y="5654"/>
                  </a:cubicBezTo>
                  <a:cubicBezTo>
                    <a:pt x="434" y="5788"/>
                    <a:pt x="0" y="5888"/>
                    <a:pt x="234" y="6288"/>
                  </a:cubicBezTo>
                  <a:cubicBezTo>
                    <a:pt x="293" y="6406"/>
                    <a:pt x="373" y="6449"/>
                    <a:pt x="461" y="6449"/>
                  </a:cubicBezTo>
                  <a:cubicBezTo>
                    <a:pt x="621" y="6449"/>
                    <a:pt x="805" y="6307"/>
                    <a:pt x="934" y="6221"/>
                  </a:cubicBezTo>
                  <a:cubicBezTo>
                    <a:pt x="4537" y="4186"/>
                    <a:pt x="8140" y="2152"/>
                    <a:pt x="11709" y="117"/>
                  </a:cubicBezTo>
                  <a:cubicBezTo>
                    <a:pt x="11470" y="52"/>
                    <a:pt x="11217" y="1"/>
                    <a:pt x="109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52"/>
            <p:cNvSpPr/>
            <p:nvPr/>
          </p:nvSpPr>
          <p:spPr>
            <a:xfrm>
              <a:off x="9631639" y="1907615"/>
              <a:ext cx="438557" cy="259831"/>
            </a:xfrm>
            <a:custGeom>
              <a:avLst/>
              <a:gdLst/>
              <a:ahLst/>
              <a:cxnLst/>
              <a:rect l="l" t="t" r="r" b="b"/>
              <a:pathLst>
                <a:path w="10409" h="6167" extrusionOk="0">
                  <a:moveTo>
                    <a:pt x="10041" y="0"/>
                  </a:moveTo>
                  <a:cubicBezTo>
                    <a:pt x="8107" y="1101"/>
                    <a:pt x="6205" y="2202"/>
                    <a:pt x="4304" y="3302"/>
                  </a:cubicBezTo>
                  <a:cubicBezTo>
                    <a:pt x="3036" y="4003"/>
                    <a:pt x="1769" y="4737"/>
                    <a:pt x="501" y="5437"/>
                  </a:cubicBezTo>
                  <a:cubicBezTo>
                    <a:pt x="268" y="5571"/>
                    <a:pt x="1" y="5671"/>
                    <a:pt x="201" y="6004"/>
                  </a:cubicBezTo>
                  <a:cubicBezTo>
                    <a:pt x="273" y="6125"/>
                    <a:pt x="346" y="6167"/>
                    <a:pt x="419" y="6167"/>
                  </a:cubicBezTo>
                  <a:cubicBezTo>
                    <a:pt x="550" y="6167"/>
                    <a:pt x="686" y="6035"/>
                    <a:pt x="835" y="5971"/>
                  </a:cubicBezTo>
                  <a:cubicBezTo>
                    <a:pt x="1068" y="5838"/>
                    <a:pt x="1302" y="5704"/>
                    <a:pt x="1569" y="5571"/>
                  </a:cubicBezTo>
                  <a:lnTo>
                    <a:pt x="10408" y="634"/>
                  </a:lnTo>
                  <a:cubicBezTo>
                    <a:pt x="10275" y="434"/>
                    <a:pt x="10142" y="234"/>
                    <a:pt x="100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52"/>
            <p:cNvSpPr/>
            <p:nvPr/>
          </p:nvSpPr>
          <p:spPr>
            <a:xfrm>
              <a:off x="9418027" y="1532341"/>
              <a:ext cx="437125" cy="258651"/>
            </a:xfrm>
            <a:custGeom>
              <a:avLst/>
              <a:gdLst/>
              <a:ahLst/>
              <a:cxnLst/>
              <a:rect l="l" t="t" r="r" b="b"/>
              <a:pathLst>
                <a:path w="10375" h="6139" extrusionOk="0">
                  <a:moveTo>
                    <a:pt x="10075" y="1"/>
                  </a:moveTo>
                  <a:cubicBezTo>
                    <a:pt x="6906" y="1769"/>
                    <a:pt x="3737" y="3570"/>
                    <a:pt x="601" y="5338"/>
                  </a:cubicBezTo>
                  <a:cubicBezTo>
                    <a:pt x="368" y="5471"/>
                    <a:pt x="1" y="5571"/>
                    <a:pt x="234" y="5938"/>
                  </a:cubicBezTo>
                  <a:cubicBezTo>
                    <a:pt x="321" y="6087"/>
                    <a:pt x="407" y="6139"/>
                    <a:pt x="494" y="6139"/>
                  </a:cubicBezTo>
                  <a:cubicBezTo>
                    <a:pt x="641" y="6139"/>
                    <a:pt x="788" y="5989"/>
                    <a:pt x="935" y="5905"/>
                  </a:cubicBezTo>
                  <a:cubicBezTo>
                    <a:pt x="4070" y="4104"/>
                    <a:pt x="7239" y="2336"/>
                    <a:pt x="10375" y="534"/>
                  </a:cubicBezTo>
                  <a:cubicBezTo>
                    <a:pt x="10275" y="368"/>
                    <a:pt x="10175" y="167"/>
                    <a:pt x="100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52"/>
            <p:cNvSpPr/>
            <p:nvPr/>
          </p:nvSpPr>
          <p:spPr>
            <a:xfrm>
              <a:off x="9547331" y="1758634"/>
              <a:ext cx="437125" cy="255997"/>
            </a:xfrm>
            <a:custGeom>
              <a:avLst/>
              <a:gdLst/>
              <a:ahLst/>
              <a:cxnLst/>
              <a:rect l="l" t="t" r="r" b="b"/>
              <a:pathLst>
                <a:path w="10375" h="6076" extrusionOk="0">
                  <a:moveTo>
                    <a:pt x="10041" y="0"/>
                  </a:moveTo>
                  <a:cubicBezTo>
                    <a:pt x="6905" y="1768"/>
                    <a:pt x="3770" y="3536"/>
                    <a:pt x="634" y="5304"/>
                  </a:cubicBezTo>
                  <a:cubicBezTo>
                    <a:pt x="401" y="5437"/>
                    <a:pt x="1" y="5538"/>
                    <a:pt x="234" y="5904"/>
                  </a:cubicBezTo>
                  <a:cubicBezTo>
                    <a:pt x="310" y="6031"/>
                    <a:pt x="400" y="6076"/>
                    <a:pt x="495" y="6076"/>
                  </a:cubicBezTo>
                  <a:cubicBezTo>
                    <a:pt x="652" y="6076"/>
                    <a:pt x="823" y="5954"/>
                    <a:pt x="968" y="5871"/>
                  </a:cubicBezTo>
                  <a:cubicBezTo>
                    <a:pt x="4103" y="4070"/>
                    <a:pt x="7239" y="2335"/>
                    <a:pt x="10375" y="567"/>
                  </a:cubicBezTo>
                  <a:lnTo>
                    <a:pt x="1004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52"/>
            <p:cNvSpPr/>
            <p:nvPr/>
          </p:nvSpPr>
          <p:spPr>
            <a:xfrm>
              <a:off x="9460201" y="1606831"/>
              <a:ext cx="437125" cy="258314"/>
            </a:xfrm>
            <a:custGeom>
              <a:avLst/>
              <a:gdLst/>
              <a:ahLst/>
              <a:cxnLst/>
              <a:rect l="l" t="t" r="r" b="b"/>
              <a:pathLst>
                <a:path w="10375" h="6131" extrusionOk="0">
                  <a:moveTo>
                    <a:pt x="10041" y="1"/>
                  </a:moveTo>
                  <a:cubicBezTo>
                    <a:pt x="8807" y="701"/>
                    <a:pt x="7572" y="1402"/>
                    <a:pt x="6338" y="2102"/>
                  </a:cubicBezTo>
                  <a:cubicBezTo>
                    <a:pt x="4437" y="3170"/>
                    <a:pt x="2502" y="4270"/>
                    <a:pt x="601" y="5338"/>
                  </a:cubicBezTo>
                  <a:cubicBezTo>
                    <a:pt x="401" y="5471"/>
                    <a:pt x="0" y="5571"/>
                    <a:pt x="234" y="5938"/>
                  </a:cubicBezTo>
                  <a:cubicBezTo>
                    <a:pt x="317" y="6081"/>
                    <a:pt x="400" y="6130"/>
                    <a:pt x="484" y="6130"/>
                  </a:cubicBezTo>
                  <a:cubicBezTo>
                    <a:pt x="634" y="6130"/>
                    <a:pt x="784" y="5969"/>
                    <a:pt x="934" y="5905"/>
                  </a:cubicBezTo>
                  <a:cubicBezTo>
                    <a:pt x="1535" y="5571"/>
                    <a:pt x="2169" y="5238"/>
                    <a:pt x="2802" y="4871"/>
                  </a:cubicBezTo>
                  <a:cubicBezTo>
                    <a:pt x="5304" y="3436"/>
                    <a:pt x="7839" y="1969"/>
                    <a:pt x="10374" y="534"/>
                  </a:cubicBezTo>
                  <a:cubicBezTo>
                    <a:pt x="10241" y="334"/>
                    <a:pt x="10141" y="167"/>
                    <a:pt x="100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52"/>
            <p:cNvSpPr/>
            <p:nvPr/>
          </p:nvSpPr>
          <p:spPr>
            <a:xfrm>
              <a:off x="9506589" y="1681321"/>
              <a:ext cx="435692" cy="257219"/>
            </a:xfrm>
            <a:custGeom>
              <a:avLst/>
              <a:gdLst/>
              <a:ahLst/>
              <a:cxnLst/>
              <a:rect l="l" t="t" r="r" b="b"/>
              <a:pathLst>
                <a:path w="10341" h="6105" extrusionOk="0">
                  <a:moveTo>
                    <a:pt x="9941" y="1"/>
                  </a:moveTo>
                  <a:cubicBezTo>
                    <a:pt x="9807" y="67"/>
                    <a:pt x="9707" y="167"/>
                    <a:pt x="9574" y="234"/>
                  </a:cubicBezTo>
                  <a:cubicBezTo>
                    <a:pt x="6605" y="1935"/>
                    <a:pt x="3636" y="3603"/>
                    <a:pt x="701" y="5304"/>
                  </a:cubicBezTo>
                  <a:cubicBezTo>
                    <a:pt x="434" y="5438"/>
                    <a:pt x="0" y="5571"/>
                    <a:pt x="234" y="5938"/>
                  </a:cubicBezTo>
                  <a:cubicBezTo>
                    <a:pt x="312" y="6060"/>
                    <a:pt x="397" y="6105"/>
                    <a:pt x="486" y="6105"/>
                  </a:cubicBezTo>
                  <a:cubicBezTo>
                    <a:pt x="664" y="6105"/>
                    <a:pt x="856" y="5927"/>
                    <a:pt x="1034" y="5838"/>
                  </a:cubicBezTo>
                  <a:cubicBezTo>
                    <a:pt x="4136" y="4103"/>
                    <a:pt x="7239" y="2369"/>
                    <a:pt x="10341" y="634"/>
                  </a:cubicBezTo>
                  <a:lnTo>
                    <a:pt x="994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52"/>
            <p:cNvSpPr/>
            <p:nvPr/>
          </p:nvSpPr>
          <p:spPr>
            <a:xfrm>
              <a:off x="9588074" y="1833124"/>
              <a:ext cx="437125" cy="259915"/>
            </a:xfrm>
            <a:custGeom>
              <a:avLst/>
              <a:gdLst/>
              <a:ahLst/>
              <a:cxnLst/>
              <a:rect l="l" t="t" r="r" b="b"/>
              <a:pathLst>
                <a:path w="10375" h="6169" extrusionOk="0">
                  <a:moveTo>
                    <a:pt x="10075" y="0"/>
                  </a:moveTo>
                  <a:cubicBezTo>
                    <a:pt x="9574" y="300"/>
                    <a:pt x="9107" y="567"/>
                    <a:pt x="8607" y="834"/>
                  </a:cubicBezTo>
                  <a:cubicBezTo>
                    <a:pt x="5972" y="2335"/>
                    <a:pt x="3337" y="3836"/>
                    <a:pt x="701" y="5337"/>
                  </a:cubicBezTo>
                  <a:cubicBezTo>
                    <a:pt x="468" y="5471"/>
                    <a:pt x="1" y="5537"/>
                    <a:pt x="234" y="5971"/>
                  </a:cubicBezTo>
                  <a:cubicBezTo>
                    <a:pt x="314" y="6117"/>
                    <a:pt x="399" y="6168"/>
                    <a:pt x="485" y="6168"/>
                  </a:cubicBezTo>
                  <a:cubicBezTo>
                    <a:pt x="615" y="6168"/>
                    <a:pt x="748" y="6051"/>
                    <a:pt x="868" y="5971"/>
                  </a:cubicBezTo>
                  <a:lnTo>
                    <a:pt x="10375" y="567"/>
                  </a:lnTo>
                  <a:lnTo>
                    <a:pt x="1007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52"/>
            <p:cNvSpPr/>
            <p:nvPr/>
          </p:nvSpPr>
          <p:spPr>
            <a:xfrm>
              <a:off x="9375852" y="1471754"/>
              <a:ext cx="413236" cy="244621"/>
            </a:xfrm>
            <a:custGeom>
              <a:avLst/>
              <a:gdLst/>
              <a:ahLst/>
              <a:cxnLst/>
              <a:rect l="l" t="t" r="r" b="b"/>
              <a:pathLst>
                <a:path w="9808" h="5806" extrusionOk="0">
                  <a:moveTo>
                    <a:pt x="9392" y="0"/>
                  </a:moveTo>
                  <a:cubicBezTo>
                    <a:pt x="9206" y="0"/>
                    <a:pt x="9010" y="237"/>
                    <a:pt x="8874" y="305"/>
                  </a:cubicBezTo>
                  <a:cubicBezTo>
                    <a:pt x="6339" y="1739"/>
                    <a:pt x="3804" y="3140"/>
                    <a:pt x="1269" y="4574"/>
                  </a:cubicBezTo>
                  <a:cubicBezTo>
                    <a:pt x="902" y="4774"/>
                    <a:pt x="568" y="5008"/>
                    <a:pt x="234" y="5208"/>
                  </a:cubicBezTo>
                  <a:cubicBezTo>
                    <a:pt x="1" y="5341"/>
                    <a:pt x="68" y="5508"/>
                    <a:pt x="201" y="5675"/>
                  </a:cubicBezTo>
                  <a:cubicBezTo>
                    <a:pt x="275" y="5770"/>
                    <a:pt x="346" y="5805"/>
                    <a:pt x="414" y="5805"/>
                  </a:cubicBezTo>
                  <a:cubicBezTo>
                    <a:pt x="562" y="5805"/>
                    <a:pt x="698" y="5643"/>
                    <a:pt x="835" y="5575"/>
                  </a:cubicBezTo>
                  <a:cubicBezTo>
                    <a:pt x="3604" y="4007"/>
                    <a:pt x="6406" y="2439"/>
                    <a:pt x="9174" y="905"/>
                  </a:cubicBezTo>
                  <a:cubicBezTo>
                    <a:pt x="9441" y="738"/>
                    <a:pt x="9808" y="571"/>
                    <a:pt x="9641" y="204"/>
                  </a:cubicBezTo>
                  <a:cubicBezTo>
                    <a:pt x="9566" y="54"/>
                    <a:pt x="9480" y="0"/>
                    <a:pt x="93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52"/>
            <p:cNvSpPr/>
            <p:nvPr/>
          </p:nvSpPr>
          <p:spPr>
            <a:xfrm>
              <a:off x="9699135" y="1217526"/>
              <a:ext cx="520041" cy="765295"/>
            </a:xfrm>
            <a:custGeom>
              <a:avLst/>
              <a:gdLst/>
              <a:ahLst/>
              <a:cxnLst/>
              <a:rect l="l" t="t" r="r" b="b"/>
              <a:pathLst>
                <a:path w="12343" h="18164" extrusionOk="0">
                  <a:moveTo>
                    <a:pt x="2268" y="1"/>
                  </a:moveTo>
                  <a:cubicBezTo>
                    <a:pt x="1468" y="368"/>
                    <a:pt x="701" y="768"/>
                    <a:pt x="0" y="1302"/>
                  </a:cubicBezTo>
                  <a:cubicBezTo>
                    <a:pt x="1668" y="4737"/>
                    <a:pt x="3536" y="8307"/>
                    <a:pt x="5704" y="12009"/>
                  </a:cubicBezTo>
                  <a:cubicBezTo>
                    <a:pt x="6772" y="13777"/>
                    <a:pt x="7806" y="15512"/>
                    <a:pt x="8873" y="17146"/>
                  </a:cubicBezTo>
                  <a:cubicBezTo>
                    <a:pt x="9040" y="17346"/>
                    <a:pt x="9574" y="17947"/>
                    <a:pt x="10541" y="18114"/>
                  </a:cubicBezTo>
                  <a:cubicBezTo>
                    <a:pt x="10730" y="18149"/>
                    <a:pt x="10911" y="18163"/>
                    <a:pt x="11079" y="18163"/>
                  </a:cubicBezTo>
                  <a:cubicBezTo>
                    <a:pt x="11714" y="18163"/>
                    <a:pt x="12184" y="17959"/>
                    <a:pt x="12342" y="17880"/>
                  </a:cubicBezTo>
                  <a:cubicBezTo>
                    <a:pt x="8973" y="11909"/>
                    <a:pt x="5604" y="5972"/>
                    <a:pt x="22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 name="Google Shape;752;p51">
            <a:extLst>
              <a:ext uri="{FF2B5EF4-FFF2-40B4-BE49-F238E27FC236}">
                <a16:creationId xmlns:a16="http://schemas.microsoft.com/office/drawing/2014/main" id="{628323A3-23A5-4B16-B68C-4A1B7F76FA7E}"/>
              </a:ext>
            </a:extLst>
          </p:cNvPr>
          <p:cNvSpPr txBox="1">
            <a:spLocks/>
          </p:cNvSpPr>
          <p:nvPr/>
        </p:nvSpPr>
        <p:spPr>
          <a:xfrm>
            <a:off x="820060" y="1128498"/>
            <a:ext cx="4773587" cy="3170804"/>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r>
              <a:rPr lang="en-US" b="1" dirty="0">
                <a:solidFill>
                  <a:srgbClr val="7F694C"/>
                </a:solidFill>
                <a:latin typeface="Lato"/>
              </a:rPr>
              <a:t>Kala </a:t>
            </a:r>
            <a:r>
              <a:rPr lang="en-US" b="1" dirty="0" err="1">
                <a:solidFill>
                  <a:srgbClr val="7F694C"/>
                </a:solidFill>
                <a:latin typeface="Lato"/>
              </a:rPr>
              <a:t>itu</a:t>
            </a:r>
            <a:r>
              <a:rPr lang="en-US" b="1" dirty="0">
                <a:solidFill>
                  <a:srgbClr val="7F694C"/>
                </a:solidFill>
                <a:latin typeface="Lato"/>
              </a:rPr>
              <a:t> </a:t>
            </a:r>
            <a:r>
              <a:rPr lang="en-US" b="1" dirty="0" err="1">
                <a:solidFill>
                  <a:srgbClr val="7F694C"/>
                </a:solidFill>
                <a:latin typeface="Lato"/>
              </a:rPr>
              <a:t>Kondisi</a:t>
            </a:r>
            <a:r>
              <a:rPr lang="en-US" b="1" dirty="0">
                <a:solidFill>
                  <a:srgbClr val="7F694C"/>
                </a:solidFill>
                <a:latin typeface="Lato"/>
              </a:rPr>
              <a:t> di Indonesia </a:t>
            </a:r>
            <a:r>
              <a:rPr lang="en-US" b="1" dirty="0" err="1">
                <a:solidFill>
                  <a:srgbClr val="7F694C"/>
                </a:solidFill>
                <a:latin typeface="Lato"/>
              </a:rPr>
              <a:t>tidak</a:t>
            </a:r>
            <a:r>
              <a:rPr lang="en-US" b="1" dirty="0">
                <a:solidFill>
                  <a:srgbClr val="7F694C"/>
                </a:solidFill>
                <a:latin typeface="Lato"/>
              </a:rPr>
              <a:t> </a:t>
            </a:r>
            <a:r>
              <a:rPr lang="en-US" b="1" dirty="0" err="1">
                <a:solidFill>
                  <a:srgbClr val="7F694C"/>
                </a:solidFill>
                <a:latin typeface="Lato"/>
              </a:rPr>
              <a:t>menentu</a:t>
            </a:r>
            <a:r>
              <a:rPr lang="en-US" b="1" dirty="0">
                <a:solidFill>
                  <a:srgbClr val="7F694C"/>
                </a:solidFill>
                <a:latin typeface="Lato"/>
              </a:rPr>
              <a:t> </a:t>
            </a:r>
            <a:r>
              <a:rPr lang="en-US" b="1" dirty="0" err="1">
                <a:solidFill>
                  <a:srgbClr val="7F694C"/>
                </a:solidFill>
                <a:latin typeface="Lato"/>
              </a:rPr>
              <a:t>namun</a:t>
            </a:r>
            <a:r>
              <a:rPr lang="en-US" b="1" dirty="0">
                <a:solidFill>
                  <a:srgbClr val="7F694C"/>
                </a:solidFill>
                <a:latin typeface="Lato"/>
              </a:rPr>
              <a:t> </a:t>
            </a:r>
            <a:r>
              <a:rPr lang="en-US" b="1" dirty="0" err="1">
                <a:solidFill>
                  <a:srgbClr val="7F694C"/>
                </a:solidFill>
                <a:latin typeface="Lato"/>
              </a:rPr>
              <a:t>membuka</a:t>
            </a:r>
            <a:r>
              <a:rPr lang="en-US" b="1" dirty="0">
                <a:solidFill>
                  <a:srgbClr val="7F694C"/>
                </a:solidFill>
                <a:latin typeface="Lato"/>
              </a:rPr>
              <a:t> </a:t>
            </a:r>
            <a:r>
              <a:rPr lang="en-US" b="1" dirty="0" err="1">
                <a:solidFill>
                  <a:srgbClr val="7F694C"/>
                </a:solidFill>
                <a:latin typeface="Lato"/>
              </a:rPr>
              <a:t>peluang</a:t>
            </a:r>
            <a:r>
              <a:rPr lang="en-US" b="1" dirty="0">
                <a:solidFill>
                  <a:srgbClr val="7F694C"/>
                </a:solidFill>
                <a:latin typeface="Lato"/>
              </a:rPr>
              <a:t> </a:t>
            </a:r>
            <a:r>
              <a:rPr lang="en-US" b="1" dirty="0" err="1">
                <a:solidFill>
                  <a:srgbClr val="7F694C"/>
                </a:solidFill>
                <a:latin typeface="Lato"/>
              </a:rPr>
              <a:t>baik</a:t>
            </a:r>
            <a:r>
              <a:rPr lang="en-US" b="1" dirty="0">
                <a:solidFill>
                  <a:srgbClr val="7F694C"/>
                </a:solidFill>
                <a:latin typeface="Lato"/>
              </a:rPr>
              <a:t> </a:t>
            </a:r>
            <a:r>
              <a:rPr lang="en-US" b="1" dirty="0" err="1">
                <a:solidFill>
                  <a:srgbClr val="7F694C"/>
                </a:solidFill>
                <a:latin typeface="Lato"/>
              </a:rPr>
              <a:t>karena</a:t>
            </a:r>
            <a:r>
              <a:rPr lang="en-US" b="1" dirty="0">
                <a:solidFill>
                  <a:srgbClr val="7F694C"/>
                </a:solidFill>
                <a:latin typeface="Lato"/>
              </a:rPr>
              <a:t> </a:t>
            </a:r>
            <a:r>
              <a:rPr lang="en-US" b="1" dirty="0" err="1">
                <a:solidFill>
                  <a:srgbClr val="7F694C"/>
                </a:solidFill>
                <a:latin typeface="Lato"/>
              </a:rPr>
              <a:t>Jepang</a:t>
            </a:r>
            <a:r>
              <a:rPr lang="en-US" b="1" dirty="0">
                <a:solidFill>
                  <a:srgbClr val="7F694C"/>
                </a:solidFill>
                <a:latin typeface="Lato"/>
              </a:rPr>
              <a:t> </a:t>
            </a:r>
            <a:r>
              <a:rPr lang="en-US" b="1" dirty="0" err="1">
                <a:solidFill>
                  <a:srgbClr val="7F694C"/>
                </a:solidFill>
                <a:latin typeface="Lato"/>
              </a:rPr>
              <a:t>menyatakan</a:t>
            </a:r>
            <a:r>
              <a:rPr lang="en-US" b="1" dirty="0">
                <a:solidFill>
                  <a:srgbClr val="7F694C"/>
                </a:solidFill>
                <a:latin typeface="Lato"/>
              </a:rPr>
              <a:t> </a:t>
            </a:r>
            <a:r>
              <a:rPr lang="en-US" b="1" dirty="0" err="1">
                <a:solidFill>
                  <a:srgbClr val="7F694C"/>
                </a:solidFill>
                <a:latin typeface="Lato"/>
              </a:rPr>
              <a:t>kalah</a:t>
            </a:r>
            <a:r>
              <a:rPr lang="en-US" b="1" dirty="0">
                <a:solidFill>
                  <a:srgbClr val="7F694C"/>
                </a:solidFill>
                <a:latin typeface="Lato"/>
              </a:rPr>
              <a:t> </a:t>
            </a:r>
            <a:r>
              <a:rPr lang="en-US" b="1" dirty="0" err="1">
                <a:solidFill>
                  <a:srgbClr val="7F694C"/>
                </a:solidFill>
                <a:latin typeface="Lato"/>
              </a:rPr>
              <a:t>perang</a:t>
            </a:r>
            <a:r>
              <a:rPr lang="en-US" b="1" dirty="0">
                <a:solidFill>
                  <a:srgbClr val="7F694C"/>
                </a:solidFill>
                <a:latin typeface="Lato"/>
              </a:rPr>
              <a:t> </a:t>
            </a:r>
            <a:r>
              <a:rPr lang="en-US" b="1" dirty="0" err="1">
                <a:solidFill>
                  <a:srgbClr val="7F694C"/>
                </a:solidFill>
                <a:latin typeface="Lato"/>
              </a:rPr>
              <a:t>namun</a:t>
            </a:r>
            <a:r>
              <a:rPr lang="en-US" b="1" dirty="0">
                <a:solidFill>
                  <a:srgbClr val="7F694C"/>
                </a:solidFill>
                <a:latin typeface="Lato"/>
              </a:rPr>
              <a:t> </a:t>
            </a:r>
            <a:r>
              <a:rPr lang="en-US" b="1" dirty="0" err="1">
                <a:solidFill>
                  <a:srgbClr val="7F694C"/>
                </a:solidFill>
                <a:latin typeface="Lato"/>
              </a:rPr>
              <a:t>Sekutu</a:t>
            </a:r>
            <a:r>
              <a:rPr lang="en-US" b="1" dirty="0">
                <a:solidFill>
                  <a:srgbClr val="7F694C"/>
                </a:solidFill>
                <a:latin typeface="Lato"/>
              </a:rPr>
              <a:t> </a:t>
            </a:r>
            <a:r>
              <a:rPr lang="en-US" b="1" dirty="0" err="1">
                <a:solidFill>
                  <a:srgbClr val="7F694C"/>
                </a:solidFill>
                <a:latin typeface="Lato"/>
              </a:rPr>
              <a:t>tidak</a:t>
            </a:r>
            <a:r>
              <a:rPr lang="en-US" b="1" dirty="0">
                <a:solidFill>
                  <a:srgbClr val="7F694C"/>
                </a:solidFill>
                <a:latin typeface="Lato"/>
              </a:rPr>
              <a:t> </a:t>
            </a:r>
            <a:r>
              <a:rPr lang="en-US" b="1" dirty="0" err="1">
                <a:solidFill>
                  <a:srgbClr val="7F694C"/>
                </a:solidFill>
                <a:latin typeface="Lato"/>
              </a:rPr>
              <a:t>ada</a:t>
            </a:r>
            <a:r>
              <a:rPr lang="en-US" b="1" dirty="0">
                <a:solidFill>
                  <a:srgbClr val="7F694C"/>
                </a:solidFill>
                <a:latin typeface="Lato"/>
              </a:rPr>
              <a:t>. </a:t>
            </a:r>
            <a:r>
              <a:rPr lang="en-US" b="1" dirty="0" err="1">
                <a:solidFill>
                  <a:srgbClr val="7F694C"/>
                </a:solidFill>
                <a:latin typeface="Lato"/>
              </a:rPr>
              <a:t>Inilah</a:t>
            </a:r>
            <a:r>
              <a:rPr lang="en-US" b="1" dirty="0">
                <a:solidFill>
                  <a:srgbClr val="7F694C"/>
                </a:solidFill>
                <a:latin typeface="Lato"/>
              </a:rPr>
              <a:t> </a:t>
            </a:r>
            <a:r>
              <a:rPr lang="en-US" b="1" dirty="0" err="1">
                <a:solidFill>
                  <a:srgbClr val="7F694C"/>
                </a:solidFill>
                <a:latin typeface="Lato"/>
              </a:rPr>
              <a:t>waktu</a:t>
            </a:r>
            <a:r>
              <a:rPr lang="en-US" b="1" dirty="0">
                <a:solidFill>
                  <a:srgbClr val="7F694C"/>
                </a:solidFill>
                <a:latin typeface="Lato"/>
              </a:rPr>
              <a:t> yang </a:t>
            </a:r>
            <a:r>
              <a:rPr lang="en-US" b="1" dirty="0" err="1">
                <a:solidFill>
                  <a:srgbClr val="7F694C"/>
                </a:solidFill>
                <a:latin typeface="Lato"/>
              </a:rPr>
              <a:t>tepat</a:t>
            </a:r>
            <a:r>
              <a:rPr lang="en-US" b="1" dirty="0">
                <a:solidFill>
                  <a:srgbClr val="7F694C"/>
                </a:solidFill>
                <a:latin typeface="Lato"/>
              </a:rPr>
              <a:t> </a:t>
            </a:r>
            <a:r>
              <a:rPr lang="en-US" b="1" dirty="0" err="1">
                <a:solidFill>
                  <a:srgbClr val="7F694C"/>
                </a:solidFill>
                <a:latin typeface="Lato"/>
              </a:rPr>
              <a:t>sebagai</a:t>
            </a:r>
            <a:r>
              <a:rPr lang="en-US" b="1" dirty="0">
                <a:solidFill>
                  <a:srgbClr val="7F694C"/>
                </a:solidFill>
                <a:latin typeface="Lato"/>
              </a:rPr>
              <a:t> </a:t>
            </a:r>
            <a:r>
              <a:rPr lang="en-US" b="1" dirty="0" err="1">
                <a:solidFill>
                  <a:srgbClr val="7F694C"/>
                </a:solidFill>
                <a:latin typeface="Lato"/>
              </a:rPr>
              <a:t>klimaks</a:t>
            </a:r>
            <a:r>
              <a:rPr lang="en-US" b="1" dirty="0">
                <a:solidFill>
                  <a:srgbClr val="7F694C"/>
                </a:solidFill>
                <a:latin typeface="Lato"/>
              </a:rPr>
              <a:t> </a:t>
            </a:r>
            <a:r>
              <a:rPr lang="en-US" b="1" dirty="0" err="1">
                <a:solidFill>
                  <a:srgbClr val="7F694C"/>
                </a:solidFill>
                <a:latin typeface="Lato"/>
              </a:rPr>
              <a:t>tonggak-tonggak</a:t>
            </a:r>
            <a:r>
              <a:rPr lang="en-US" b="1" dirty="0">
                <a:solidFill>
                  <a:srgbClr val="7F694C"/>
                </a:solidFill>
                <a:latin typeface="Lato"/>
              </a:rPr>
              <a:t> </a:t>
            </a:r>
            <a:r>
              <a:rPr lang="en-US" b="1" dirty="0" err="1">
                <a:solidFill>
                  <a:srgbClr val="7F694C"/>
                </a:solidFill>
                <a:latin typeface="Lato"/>
              </a:rPr>
              <a:t>perjuangan</a:t>
            </a:r>
            <a:r>
              <a:rPr lang="en-US" b="1" dirty="0">
                <a:solidFill>
                  <a:srgbClr val="7F694C"/>
                </a:solidFill>
                <a:latin typeface="Lato"/>
              </a:rPr>
              <a:t> </a:t>
            </a:r>
            <a:r>
              <a:rPr lang="en-US" b="1" dirty="0" err="1">
                <a:solidFill>
                  <a:srgbClr val="7F694C"/>
                </a:solidFill>
                <a:latin typeface="Lato"/>
              </a:rPr>
              <a:t>berabad-abad</a:t>
            </a:r>
            <a:r>
              <a:rPr lang="en-US" b="1" dirty="0">
                <a:solidFill>
                  <a:srgbClr val="7F694C"/>
                </a:solidFill>
                <a:latin typeface="Lato"/>
              </a:rPr>
              <a:t> </a:t>
            </a:r>
            <a:r>
              <a:rPr lang="en-US" b="1" dirty="0" err="1">
                <a:solidFill>
                  <a:srgbClr val="7F694C"/>
                </a:solidFill>
                <a:latin typeface="Lato"/>
              </a:rPr>
              <a:t>untuk</a:t>
            </a:r>
            <a:r>
              <a:rPr lang="en-US" b="1" dirty="0">
                <a:solidFill>
                  <a:srgbClr val="7F694C"/>
                </a:solidFill>
                <a:latin typeface="Lato"/>
              </a:rPr>
              <a:t> </a:t>
            </a:r>
            <a:r>
              <a:rPr lang="en-US" b="1" dirty="0" err="1">
                <a:solidFill>
                  <a:srgbClr val="7F694C"/>
                </a:solidFill>
                <a:latin typeface="Lato"/>
              </a:rPr>
              <a:t>menjadi</a:t>
            </a:r>
            <a:r>
              <a:rPr lang="en-US" b="1" dirty="0">
                <a:solidFill>
                  <a:srgbClr val="7F694C"/>
                </a:solidFill>
                <a:latin typeface="Lato"/>
              </a:rPr>
              <a:t> </a:t>
            </a:r>
            <a:r>
              <a:rPr lang="en-US" b="1" dirty="0" err="1">
                <a:solidFill>
                  <a:srgbClr val="7F694C"/>
                </a:solidFill>
                <a:latin typeface="Lato"/>
              </a:rPr>
              <a:t>bangsa</a:t>
            </a:r>
            <a:r>
              <a:rPr lang="en-US" b="1" dirty="0">
                <a:solidFill>
                  <a:srgbClr val="7F694C"/>
                </a:solidFill>
                <a:latin typeface="Lato"/>
              </a:rPr>
              <a:t> yang </a:t>
            </a:r>
            <a:r>
              <a:rPr lang="en-US" b="1" dirty="0" err="1">
                <a:solidFill>
                  <a:srgbClr val="7F694C"/>
                </a:solidFill>
                <a:latin typeface="Lato"/>
              </a:rPr>
              <a:t>berdaulat</a:t>
            </a:r>
            <a:r>
              <a:rPr lang="en-US" b="1" dirty="0">
                <a:solidFill>
                  <a:srgbClr val="7F694C"/>
                </a:solidFill>
                <a:latin typeface="Lato"/>
              </a:rPr>
              <a:t>. </a:t>
            </a:r>
            <a:r>
              <a:rPr lang="en-US" b="1" dirty="0" err="1">
                <a:solidFill>
                  <a:srgbClr val="7F694C"/>
                </a:solidFill>
                <a:latin typeface="Lato"/>
              </a:rPr>
              <a:t>kemudian</a:t>
            </a:r>
            <a:r>
              <a:rPr lang="en-US" b="1" dirty="0">
                <a:solidFill>
                  <a:srgbClr val="7F694C"/>
                </a:solidFill>
                <a:latin typeface="Lato"/>
              </a:rPr>
              <a:t> 3 </a:t>
            </a:r>
            <a:r>
              <a:rPr lang="en-US" b="1" dirty="0" err="1">
                <a:solidFill>
                  <a:srgbClr val="7F694C"/>
                </a:solidFill>
                <a:latin typeface="Lato"/>
              </a:rPr>
              <a:t>hari</a:t>
            </a:r>
            <a:r>
              <a:rPr lang="en-US" b="1" dirty="0">
                <a:solidFill>
                  <a:srgbClr val="7F694C"/>
                </a:solidFill>
                <a:latin typeface="Lato"/>
              </a:rPr>
              <a:t> </a:t>
            </a:r>
            <a:r>
              <a:rPr lang="en-US" b="1" dirty="0" err="1">
                <a:solidFill>
                  <a:srgbClr val="7F694C"/>
                </a:solidFill>
                <a:latin typeface="Lato"/>
              </a:rPr>
              <a:t>setelah</a:t>
            </a:r>
            <a:r>
              <a:rPr lang="en-US" b="1" dirty="0">
                <a:solidFill>
                  <a:srgbClr val="7F694C"/>
                </a:solidFill>
                <a:latin typeface="Lato"/>
              </a:rPr>
              <a:t> </a:t>
            </a:r>
            <a:r>
              <a:rPr lang="en-US" b="1" dirty="0" err="1">
                <a:solidFill>
                  <a:srgbClr val="7F694C"/>
                </a:solidFill>
                <a:latin typeface="Lato"/>
              </a:rPr>
              <a:t>Jepang</a:t>
            </a:r>
            <a:r>
              <a:rPr lang="en-US" b="1" dirty="0">
                <a:solidFill>
                  <a:srgbClr val="7F694C"/>
                </a:solidFill>
                <a:latin typeface="Lato"/>
              </a:rPr>
              <a:t> </a:t>
            </a:r>
            <a:r>
              <a:rPr lang="en-US" b="1" dirty="0" err="1">
                <a:solidFill>
                  <a:srgbClr val="7F694C"/>
                </a:solidFill>
                <a:latin typeface="Lato"/>
              </a:rPr>
              <a:t>tak</a:t>
            </a:r>
            <a:r>
              <a:rPr lang="en-US" b="1" dirty="0">
                <a:solidFill>
                  <a:srgbClr val="7F694C"/>
                </a:solidFill>
                <a:latin typeface="Lato"/>
              </a:rPr>
              <a:t> </a:t>
            </a:r>
            <a:r>
              <a:rPr lang="en-US" b="1" dirty="0" err="1">
                <a:solidFill>
                  <a:srgbClr val="7F694C"/>
                </a:solidFill>
                <a:latin typeface="Lato"/>
              </a:rPr>
              <a:t>berdaya</a:t>
            </a:r>
            <a:r>
              <a:rPr lang="en-US" b="1" dirty="0">
                <a:solidFill>
                  <a:srgbClr val="7F694C"/>
                </a:solidFill>
                <a:latin typeface="Lato"/>
              </a:rPr>
              <a:t>, </a:t>
            </a:r>
            <a:r>
              <a:rPr lang="en-US" b="1" dirty="0" err="1">
                <a:solidFill>
                  <a:srgbClr val="7F694C"/>
                </a:solidFill>
                <a:latin typeface="Lato"/>
              </a:rPr>
              <a:t>yaitu</a:t>
            </a:r>
            <a:r>
              <a:rPr lang="en-US" b="1" dirty="0">
                <a:solidFill>
                  <a:srgbClr val="7F694C"/>
                </a:solidFill>
                <a:latin typeface="Lato"/>
              </a:rPr>
              <a:t> </a:t>
            </a:r>
            <a:r>
              <a:rPr lang="en-US" b="1" dirty="0" err="1">
                <a:solidFill>
                  <a:srgbClr val="7F694C"/>
                </a:solidFill>
                <a:latin typeface="Lato"/>
              </a:rPr>
              <a:t>tanggal</a:t>
            </a:r>
            <a:r>
              <a:rPr lang="en-US" b="1" dirty="0">
                <a:solidFill>
                  <a:srgbClr val="7F694C"/>
                </a:solidFill>
                <a:latin typeface="Lato"/>
              </a:rPr>
              <a:t> 17 </a:t>
            </a:r>
            <a:r>
              <a:rPr lang="en-US" b="1" dirty="0" err="1">
                <a:solidFill>
                  <a:srgbClr val="7F694C"/>
                </a:solidFill>
                <a:latin typeface="Lato"/>
              </a:rPr>
              <a:t>Agustus</a:t>
            </a:r>
            <a:r>
              <a:rPr lang="en-US" b="1" dirty="0">
                <a:solidFill>
                  <a:srgbClr val="7F694C"/>
                </a:solidFill>
                <a:latin typeface="Lato"/>
              </a:rPr>
              <a:t> 1945, </a:t>
            </a:r>
            <a:r>
              <a:rPr lang="en-US" b="1" dirty="0" err="1">
                <a:solidFill>
                  <a:srgbClr val="7F694C"/>
                </a:solidFill>
                <a:latin typeface="Lato"/>
              </a:rPr>
              <a:t>pukul</a:t>
            </a:r>
            <a:r>
              <a:rPr lang="en-US" b="1" dirty="0">
                <a:solidFill>
                  <a:srgbClr val="7F694C"/>
                </a:solidFill>
                <a:latin typeface="Lato"/>
              </a:rPr>
              <a:t> 10.00 </a:t>
            </a:r>
            <a:r>
              <a:rPr lang="en-US" b="1" dirty="0" err="1">
                <a:solidFill>
                  <a:srgbClr val="7F694C"/>
                </a:solidFill>
                <a:latin typeface="Lato"/>
              </a:rPr>
              <a:t>dinyatakan</a:t>
            </a:r>
            <a:r>
              <a:rPr lang="en-US" b="1" dirty="0">
                <a:solidFill>
                  <a:srgbClr val="7F694C"/>
                </a:solidFill>
                <a:latin typeface="Lato"/>
              </a:rPr>
              <a:t> </a:t>
            </a:r>
            <a:r>
              <a:rPr lang="en-US" b="1" dirty="0" err="1">
                <a:solidFill>
                  <a:srgbClr val="7F694C"/>
                </a:solidFill>
                <a:latin typeface="Lato"/>
              </a:rPr>
              <a:t>proklamasi</a:t>
            </a:r>
            <a:r>
              <a:rPr lang="en-US" b="1" dirty="0">
                <a:solidFill>
                  <a:srgbClr val="7F694C"/>
                </a:solidFill>
                <a:latin typeface="Lato"/>
              </a:rPr>
              <a:t> </a:t>
            </a:r>
            <a:r>
              <a:rPr lang="en-US" b="1" dirty="0" err="1">
                <a:solidFill>
                  <a:srgbClr val="7F694C"/>
                </a:solidFill>
                <a:latin typeface="Lato"/>
              </a:rPr>
              <a:t>kemerdekaan</a:t>
            </a:r>
            <a:r>
              <a:rPr lang="en-US" b="1" dirty="0">
                <a:solidFill>
                  <a:srgbClr val="7F694C"/>
                </a:solidFill>
                <a:latin typeface="Lato"/>
              </a:rPr>
              <a:t> Indonesia </a:t>
            </a:r>
            <a:r>
              <a:rPr lang="en-US" b="1" dirty="0" err="1">
                <a:solidFill>
                  <a:srgbClr val="7F694C"/>
                </a:solidFill>
                <a:latin typeface="Lato"/>
              </a:rPr>
              <a:t>keseluruh</a:t>
            </a:r>
            <a:r>
              <a:rPr lang="en-US" b="1" dirty="0">
                <a:solidFill>
                  <a:srgbClr val="7F694C"/>
                </a:solidFill>
                <a:latin typeface="Lato"/>
              </a:rPr>
              <a:t> dunia.</a:t>
            </a:r>
          </a:p>
          <a:p>
            <a:pPr algn="just"/>
            <a:endParaRPr lang="en-US" b="1" dirty="0">
              <a:solidFill>
                <a:srgbClr val="7F694C"/>
              </a:solidFill>
              <a:latin typeface="Lato"/>
            </a:endParaRPr>
          </a:p>
          <a:p>
            <a:pPr algn="just"/>
            <a:r>
              <a:rPr lang="en-US" b="1" dirty="0" err="1">
                <a:solidFill>
                  <a:srgbClr val="7F694C"/>
                </a:solidFill>
                <a:latin typeface="Lato"/>
              </a:rPr>
              <a:t>Proklamasi</a:t>
            </a:r>
            <a:r>
              <a:rPr lang="en-US" b="1" dirty="0">
                <a:solidFill>
                  <a:srgbClr val="7F694C"/>
                </a:solidFill>
                <a:latin typeface="Lato"/>
              </a:rPr>
              <a:t> </a:t>
            </a:r>
            <a:r>
              <a:rPr lang="en-US" b="1" dirty="0" err="1">
                <a:solidFill>
                  <a:srgbClr val="7F694C"/>
                </a:solidFill>
                <a:latin typeface="Lato"/>
              </a:rPr>
              <a:t>kemerdekaan</a:t>
            </a:r>
            <a:r>
              <a:rPr lang="en-US" b="1" dirty="0">
                <a:solidFill>
                  <a:srgbClr val="7F694C"/>
                </a:solidFill>
                <a:latin typeface="Lato"/>
              </a:rPr>
              <a:t> Negara </a:t>
            </a:r>
            <a:r>
              <a:rPr lang="en-US" b="1" dirty="0" err="1">
                <a:solidFill>
                  <a:srgbClr val="7F694C"/>
                </a:solidFill>
                <a:latin typeface="Lato"/>
              </a:rPr>
              <a:t>Republik</a:t>
            </a:r>
            <a:r>
              <a:rPr lang="en-US" b="1" dirty="0">
                <a:solidFill>
                  <a:srgbClr val="7F694C"/>
                </a:solidFill>
                <a:latin typeface="Lato"/>
              </a:rPr>
              <a:t> Indonesia </a:t>
            </a:r>
            <a:r>
              <a:rPr lang="en-US" b="1" dirty="0" err="1">
                <a:solidFill>
                  <a:srgbClr val="7F694C"/>
                </a:solidFill>
                <a:latin typeface="Lato"/>
              </a:rPr>
              <a:t>merupakan</a:t>
            </a:r>
            <a:r>
              <a:rPr lang="en-US" b="1" dirty="0">
                <a:solidFill>
                  <a:srgbClr val="7F694C"/>
                </a:solidFill>
                <a:latin typeface="Lato"/>
              </a:rPr>
              <a:t> </a:t>
            </a:r>
            <a:r>
              <a:rPr lang="en-US" b="1" dirty="0" err="1">
                <a:solidFill>
                  <a:srgbClr val="7F694C"/>
                </a:solidFill>
                <a:latin typeface="Lato"/>
              </a:rPr>
              <a:t>jembatan</a:t>
            </a:r>
            <a:r>
              <a:rPr lang="en-US" b="1" dirty="0">
                <a:solidFill>
                  <a:srgbClr val="7F694C"/>
                </a:solidFill>
                <a:latin typeface="Lato"/>
              </a:rPr>
              <a:t> </a:t>
            </a:r>
            <a:r>
              <a:rPr lang="en-US" b="1" dirty="0" err="1">
                <a:solidFill>
                  <a:srgbClr val="7F694C"/>
                </a:solidFill>
                <a:latin typeface="Lato"/>
              </a:rPr>
              <a:t>emas</a:t>
            </a:r>
            <a:r>
              <a:rPr lang="en-US" b="1" dirty="0">
                <a:solidFill>
                  <a:srgbClr val="7F694C"/>
                </a:solidFill>
                <a:latin typeface="Lato"/>
              </a:rPr>
              <a:t>, </a:t>
            </a:r>
            <a:r>
              <a:rPr lang="en-US" b="1" dirty="0" err="1">
                <a:solidFill>
                  <a:srgbClr val="7F694C"/>
                </a:solidFill>
                <a:latin typeface="Lato"/>
              </a:rPr>
              <a:t>sehingga</a:t>
            </a:r>
            <a:r>
              <a:rPr lang="en-US" b="1" dirty="0">
                <a:solidFill>
                  <a:srgbClr val="7F694C"/>
                </a:solidFill>
                <a:latin typeface="Lato"/>
              </a:rPr>
              <a:t> </a:t>
            </a:r>
            <a:r>
              <a:rPr lang="en-US" b="1" dirty="0" err="1">
                <a:solidFill>
                  <a:srgbClr val="7F694C"/>
                </a:solidFill>
                <a:latin typeface="Lato"/>
              </a:rPr>
              <a:t>mempunyai</a:t>
            </a:r>
            <a:r>
              <a:rPr lang="en-US" b="1" dirty="0">
                <a:solidFill>
                  <a:srgbClr val="7F694C"/>
                </a:solidFill>
                <a:latin typeface="Lato"/>
              </a:rPr>
              <a:t> </a:t>
            </a:r>
            <a:r>
              <a:rPr lang="en-US" b="1" dirty="0" err="1">
                <a:solidFill>
                  <a:srgbClr val="7F694C"/>
                </a:solidFill>
                <a:latin typeface="Lato"/>
              </a:rPr>
              <a:t>makna</a:t>
            </a:r>
            <a:r>
              <a:rPr lang="en-US" b="1" dirty="0">
                <a:solidFill>
                  <a:srgbClr val="7F694C"/>
                </a:solidFill>
                <a:latin typeface="Lato"/>
              </a:rPr>
              <a:t> yang </a:t>
            </a:r>
            <a:r>
              <a:rPr lang="en-US" b="1" dirty="0" err="1">
                <a:solidFill>
                  <a:srgbClr val="7F694C"/>
                </a:solidFill>
                <a:latin typeface="Lato"/>
              </a:rPr>
              <a:t>sangat</a:t>
            </a:r>
            <a:r>
              <a:rPr lang="en-US" b="1" dirty="0">
                <a:solidFill>
                  <a:srgbClr val="7F694C"/>
                </a:solidFill>
                <a:latin typeface="Lato"/>
              </a:rPr>
              <a:t> </a:t>
            </a:r>
            <a:r>
              <a:rPr lang="en-US" b="1" dirty="0" err="1">
                <a:solidFill>
                  <a:srgbClr val="7F694C"/>
                </a:solidFill>
                <a:latin typeface="Lato"/>
              </a:rPr>
              <a:t>penting</a:t>
            </a:r>
            <a:r>
              <a:rPr lang="en-US" b="1" dirty="0">
                <a:solidFill>
                  <a:srgbClr val="7F694C"/>
                </a:solidFill>
                <a:latin typeface="Lato"/>
              </a:rPr>
              <a:t> </a:t>
            </a:r>
            <a:r>
              <a:rPr lang="en-US" b="1" dirty="0" err="1">
                <a:solidFill>
                  <a:srgbClr val="7F694C"/>
                </a:solidFill>
                <a:latin typeface="Lato"/>
              </a:rPr>
              <a:t>bagi</a:t>
            </a:r>
            <a:r>
              <a:rPr lang="en-US" b="1" dirty="0">
                <a:solidFill>
                  <a:srgbClr val="7F694C"/>
                </a:solidFill>
                <a:latin typeface="Lato"/>
              </a:rPr>
              <a:t> </a:t>
            </a:r>
            <a:r>
              <a:rPr lang="en-US" b="1" dirty="0" err="1">
                <a:solidFill>
                  <a:srgbClr val="7F694C"/>
                </a:solidFill>
                <a:latin typeface="Lato"/>
              </a:rPr>
              <a:t>bangsa</a:t>
            </a:r>
            <a:r>
              <a:rPr lang="en-US" b="1" dirty="0">
                <a:solidFill>
                  <a:srgbClr val="7F694C"/>
                </a:solidFill>
                <a:latin typeface="Lato"/>
              </a:rPr>
              <a:t> dan negara Indonesia. </a:t>
            </a:r>
            <a:r>
              <a:rPr lang="en-US" b="1" dirty="0" err="1">
                <a:solidFill>
                  <a:srgbClr val="7F694C"/>
                </a:solidFill>
                <a:latin typeface="Lato"/>
              </a:rPr>
              <a:t>Menurut</a:t>
            </a:r>
            <a:r>
              <a:rPr lang="en-US" b="1" dirty="0">
                <a:solidFill>
                  <a:srgbClr val="7F694C"/>
                </a:solidFill>
                <a:latin typeface="Lato"/>
              </a:rPr>
              <a:t> </a:t>
            </a:r>
            <a:r>
              <a:rPr lang="en-US" b="1" dirty="0" err="1">
                <a:solidFill>
                  <a:srgbClr val="7F694C"/>
                </a:solidFill>
                <a:latin typeface="Lato"/>
              </a:rPr>
              <a:t>Surjumiharjo</a:t>
            </a:r>
            <a:r>
              <a:rPr lang="en-US" b="1" dirty="0">
                <a:solidFill>
                  <a:srgbClr val="7F694C"/>
                </a:solidFill>
                <a:latin typeface="Lato"/>
              </a:rPr>
              <a:t> (1989), </a:t>
            </a:r>
            <a:r>
              <a:rPr lang="en-US" b="1" dirty="0" err="1">
                <a:solidFill>
                  <a:srgbClr val="7F694C"/>
                </a:solidFill>
                <a:latin typeface="Lato"/>
              </a:rPr>
              <a:t>gerakan</a:t>
            </a:r>
            <a:r>
              <a:rPr lang="en-US" b="1" dirty="0">
                <a:solidFill>
                  <a:srgbClr val="7F694C"/>
                </a:solidFill>
                <a:latin typeface="Lato"/>
              </a:rPr>
              <a:t> </a:t>
            </a:r>
            <a:r>
              <a:rPr lang="en-US" b="1" dirty="0" err="1">
                <a:solidFill>
                  <a:srgbClr val="7F694C"/>
                </a:solidFill>
                <a:latin typeface="Lato"/>
              </a:rPr>
              <a:t>ini</a:t>
            </a:r>
            <a:r>
              <a:rPr lang="en-US" b="1" dirty="0">
                <a:solidFill>
                  <a:srgbClr val="7F694C"/>
                </a:solidFill>
                <a:latin typeface="Lato"/>
              </a:rPr>
              <a:t> </a:t>
            </a:r>
            <a:r>
              <a:rPr lang="en-US" b="1" dirty="0" err="1">
                <a:solidFill>
                  <a:srgbClr val="7F694C"/>
                </a:solidFill>
                <a:latin typeface="Lato"/>
              </a:rPr>
              <a:t>merupakan</a:t>
            </a:r>
            <a:r>
              <a:rPr lang="en-US" b="1" dirty="0">
                <a:solidFill>
                  <a:srgbClr val="7F694C"/>
                </a:solidFill>
                <a:latin typeface="Lato"/>
              </a:rPr>
              <a:t> </a:t>
            </a:r>
            <a:r>
              <a:rPr lang="en-US" b="1" dirty="0" err="1">
                <a:solidFill>
                  <a:srgbClr val="7F694C"/>
                </a:solidFill>
                <a:latin typeface="Lato"/>
              </a:rPr>
              <a:t>peristiwa</a:t>
            </a:r>
            <a:r>
              <a:rPr lang="en-US" b="1" dirty="0">
                <a:solidFill>
                  <a:srgbClr val="7F694C"/>
                </a:solidFill>
                <a:latin typeface="Lato"/>
              </a:rPr>
              <a:t> yang </a:t>
            </a:r>
            <a:r>
              <a:rPr lang="en-US" b="1" dirty="0" err="1">
                <a:solidFill>
                  <a:srgbClr val="7F694C"/>
                </a:solidFill>
                <a:latin typeface="Lato"/>
              </a:rPr>
              <a:t>serempak</a:t>
            </a:r>
            <a:r>
              <a:rPr lang="en-US" b="1" dirty="0">
                <a:solidFill>
                  <a:srgbClr val="7F694C"/>
                </a:solidFill>
                <a:latin typeface="Lato"/>
              </a:rPr>
              <a:t> di </a:t>
            </a:r>
            <a:r>
              <a:rPr lang="en-US" b="1" dirty="0" err="1">
                <a:solidFill>
                  <a:srgbClr val="7F694C"/>
                </a:solidFill>
                <a:latin typeface="Lato"/>
              </a:rPr>
              <a:t>berbagai</a:t>
            </a:r>
            <a:r>
              <a:rPr lang="en-US" b="1" dirty="0">
                <a:solidFill>
                  <a:srgbClr val="7F694C"/>
                </a:solidFill>
                <a:latin typeface="Lato"/>
              </a:rPr>
              <a:t> </a:t>
            </a:r>
            <a:r>
              <a:rPr lang="en-US" b="1" dirty="0" err="1">
                <a:solidFill>
                  <a:srgbClr val="7F694C"/>
                </a:solidFill>
                <a:latin typeface="Lato"/>
              </a:rPr>
              <a:t>belahan</a:t>
            </a:r>
            <a:r>
              <a:rPr lang="en-US" b="1" dirty="0">
                <a:solidFill>
                  <a:srgbClr val="7F694C"/>
                </a:solidFill>
                <a:latin typeface="Lato"/>
              </a:rPr>
              <a:t> </a:t>
            </a:r>
            <a:r>
              <a:rPr lang="en-US" b="1" dirty="0" err="1">
                <a:solidFill>
                  <a:srgbClr val="7F694C"/>
                </a:solidFill>
                <a:latin typeface="Lato"/>
              </a:rPr>
              <a:t>bumi</a:t>
            </a:r>
            <a:r>
              <a:rPr lang="en-US" b="1" dirty="0">
                <a:solidFill>
                  <a:srgbClr val="7F694C"/>
                </a:solidFill>
                <a:latin typeface="Lato"/>
              </a:rPr>
              <a:t>, </a:t>
            </a:r>
            <a:r>
              <a:rPr lang="en-US" b="1" dirty="0" err="1">
                <a:solidFill>
                  <a:srgbClr val="7F694C"/>
                </a:solidFill>
                <a:latin typeface="Lato"/>
              </a:rPr>
              <a:t>khususnya</a:t>
            </a:r>
            <a:r>
              <a:rPr lang="en-US" b="1" dirty="0">
                <a:solidFill>
                  <a:srgbClr val="7F694C"/>
                </a:solidFill>
                <a:latin typeface="Lato"/>
              </a:rPr>
              <a:t> di Asia dan Afrika</a:t>
            </a:r>
          </a:p>
        </p:txBody>
      </p:sp>
    </p:spTree>
    <p:extLst>
      <p:ext uri="{BB962C8B-B14F-4D97-AF65-F5344CB8AC3E}">
        <p14:creationId xmlns:p14="http://schemas.microsoft.com/office/powerpoint/2010/main" val="1069568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500"/>
        <p:cNvGrpSpPr/>
        <p:nvPr/>
      </p:nvGrpSpPr>
      <p:grpSpPr>
        <a:xfrm>
          <a:off x="0" y="0"/>
          <a:ext cx="0" cy="0"/>
          <a:chOff x="0" y="0"/>
          <a:chExt cx="0" cy="0"/>
        </a:xfrm>
      </p:grpSpPr>
      <p:sp>
        <p:nvSpPr>
          <p:cNvPr id="501" name="Google Shape;501;p43"/>
          <p:cNvSpPr txBox="1">
            <a:spLocks noGrp="1"/>
          </p:cNvSpPr>
          <p:nvPr>
            <p:ph type="title"/>
          </p:nvPr>
        </p:nvSpPr>
        <p:spPr>
          <a:xfrm>
            <a:off x="714000" y="959586"/>
            <a:ext cx="7716000" cy="368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US" dirty="0"/>
              <a:t>Indonesia </a:t>
            </a:r>
            <a:r>
              <a:rPr lang="en-US" dirty="0" err="1"/>
              <a:t>Sesudah</a:t>
            </a:r>
            <a:r>
              <a:rPr lang="en-US" dirty="0"/>
              <a:t> Merdeka</a:t>
            </a:r>
            <a:endParaRPr dirty="0"/>
          </a:p>
        </p:txBody>
      </p:sp>
      <p:sp>
        <p:nvSpPr>
          <p:cNvPr id="502" name="Google Shape;502;p43"/>
          <p:cNvSpPr txBox="1">
            <a:spLocks noGrp="1"/>
          </p:cNvSpPr>
          <p:nvPr>
            <p:ph type="body" idx="1"/>
          </p:nvPr>
        </p:nvSpPr>
        <p:spPr>
          <a:xfrm>
            <a:off x="963381" y="2068311"/>
            <a:ext cx="7072255" cy="1450743"/>
          </a:xfrm>
          <a:prstGeom prst="rect">
            <a:avLst/>
          </a:prstGeom>
        </p:spPr>
        <p:txBody>
          <a:bodyPr spcFirstLastPara="1" wrap="square" lIns="91425" tIns="91425" rIns="91425" bIns="91425" anchor="t" anchorCtr="0">
            <a:noAutofit/>
          </a:bodyPr>
          <a:lstStyle/>
          <a:p>
            <a:pPr marL="146050" indent="0" algn="just" rtl="0">
              <a:spcBef>
                <a:spcPts val="0"/>
              </a:spcBef>
              <a:spcAft>
                <a:spcPts val="1200"/>
              </a:spcAft>
              <a:buNone/>
            </a:pPr>
            <a:r>
              <a:rPr lang="en-US" sz="2000" b="1" i="0" u="none" strike="noStrike" dirty="0" err="1">
                <a:solidFill>
                  <a:srgbClr val="7F694C"/>
                </a:solidFill>
                <a:effectLst/>
                <a:latin typeface="Lato"/>
              </a:rPr>
              <a:t>Sesudah</a:t>
            </a:r>
            <a:r>
              <a:rPr lang="en-US" sz="2000" b="1" i="0" u="none" strike="noStrike" dirty="0">
                <a:solidFill>
                  <a:srgbClr val="7F694C"/>
                </a:solidFill>
                <a:effectLst/>
                <a:latin typeface="Lato"/>
              </a:rPr>
              <a:t> </a:t>
            </a:r>
            <a:r>
              <a:rPr lang="en-US" sz="2000" b="1" i="0" u="none" strike="noStrike" dirty="0" err="1">
                <a:solidFill>
                  <a:srgbClr val="7F694C"/>
                </a:solidFill>
                <a:effectLst/>
                <a:latin typeface="Lato"/>
              </a:rPr>
              <a:t>merdeka</a:t>
            </a:r>
            <a:r>
              <a:rPr lang="en-US" sz="2000" b="1" i="0" u="none" strike="noStrike" dirty="0">
                <a:solidFill>
                  <a:srgbClr val="7F694C"/>
                </a:solidFill>
                <a:effectLst/>
                <a:latin typeface="Lato"/>
              </a:rPr>
              <a:t> pun </a:t>
            </a:r>
            <a:r>
              <a:rPr lang="en-US" sz="2000" b="1" i="0" u="none" strike="noStrike" dirty="0" err="1">
                <a:solidFill>
                  <a:srgbClr val="7F694C"/>
                </a:solidFill>
                <a:effectLst/>
                <a:latin typeface="Lato"/>
              </a:rPr>
              <a:t>Bangsa</a:t>
            </a:r>
            <a:r>
              <a:rPr lang="en-US" sz="2000" b="1" i="0" u="none" strike="noStrike" dirty="0">
                <a:solidFill>
                  <a:srgbClr val="7F694C"/>
                </a:solidFill>
                <a:effectLst/>
                <a:latin typeface="Lato"/>
              </a:rPr>
              <a:t> Indonesia </a:t>
            </a:r>
            <a:r>
              <a:rPr lang="en-US" sz="2000" b="1" i="0" u="none" strike="noStrike" dirty="0" err="1">
                <a:solidFill>
                  <a:srgbClr val="7F694C"/>
                </a:solidFill>
                <a:effectLst/>
                <a:latin typeface="Lato"/>
              </a:rPr>
              <a:t>selain</a:t>
            </a:r>
            <a:r>
              <a:rPr lang="en-US" sz="2000" b="1" i="0" u="none" strike="noStrike" dirty="0">
                <a:solidFill>
                  <a:srgbClr val="7F694C"/>
                </a:solidFill>
                <a:effectLst/>
                <a:latin typeface="Lato"/>
              </a:rPr>
              <a:t> </a:t>
            </a:r>
            <a:r>
              <a:rPr lang="en-US" sz="2000" b="1" i="0" u="none" strike="noStrike" dirty="0" err="1">
                <a:solidFill>
                  <a:srgbClr val="7F694C"/>
                </a:solidFill>
                <a:effectLst/>
                <a:latin typeface="Lato"/>
              </a:rPr>
              <a:t>fokus</a:t>
            </a:r>
            <a:r>
              <a:rPr lang="en-US" sz="2000" b="1" i="0" u="none" strike="noStrike" dirty="0">
                <a:solidFill>
                  <a:srgbClr val="7F694C"/>
                </a:solidFill>
                <a:effectLst/>
                <a:latin typeface="Lato"/>
              </a:rPr>
              <a:t> </a:t>
            </a:r>
            <a:r>
              <a:rPr lang="en-US" sz="2000" b="1" i="0" u="none" strike="noStrike" dirty="0" err="1">
                <a:solidFill>
                  <a:srgbClr val="7F694C"/>
                </a:solidFill>
                <a:effectLst/>
                <a:latin typeface="Lato"/>
              </a:rPr>
              <a:t>terhadap</a:t>
            </a:r>
            <a:r>
              <a:rPr lang="en-US" sz="2000" b="1" i="0" u="none" strike="noStrike" dirty="0">
                <a:solidFill>
                  <a:srgbClr val="7F694C"/>
                </a:solidFill>
                <a:effectLst/>
                <a:latin typeface="Lato"/>
              </a:rPr>
              <a:t> </a:t>
            </a:r>
            <a:r>
              <a:rPr lang="en-US" sz="2000" b="1" i="0" u="none" strike="noStrike" dirty="0" err="1">
                <a:solidFill>
                  <a:srgbClr val="7F694C"/>
                </a:solidFill>
                <a:effectLst/>
                <a:latin typeface="Lato"/>
              </a:rPr>
              <a:t>perkembangan</a:t>
            </a:r>
            <a:r>
              <a:rPr lang="en-US" sz="2000" b="1" i="0" u="none" strike="noStrike" dirty="0">
                <a:solidFill>
                  <a:srgbClr val="7F694C"/>
                </a:solidFill>
                <a:effectLst/>
                <a:latin typeface="Lato"/>
              </a:rPr>
              <a:t> </a:t>
            </a:r>
            <a:r>
              <a:rPr lang="en-US" sz="2000" b="1" i="0" u="none" strike="noStrike" dirty="0" err="1">
                <a:solidFill>
                  <a:srgbClr val="7F694C"/>
                </a:solidFill>
                <a:effectLst/>
                <a:latin typeface="Lato"/>
              </a:rPr>
              <a:t>bangsa</a:t>
            </a:r>
            <a:r>
              <a:rPr lang="en-US" sz="2000" b="1" i="0" u="none" strike="noStrike" dirty="0">
                <a:solidFill>
                  <a:srgbClr val="7F694C"/>
                </a:solidFill>
                <a:effectLst/>
                <a:latin typeface="Lato"/>
              </a:rPr>
              <a:t>, Indonesia juga </a:t>
            </a:r>
            <a:r>
              <a:rPr lang="en-US" sz="2000" b="1" i="0" u="none" strike="noStrike" dirty="0" err="1">
                <a:solidFill>
                  <a:srgbClr val="7F694C"/>
                </a:solidFill>
                <a:effectLst/>
                <a:latin typeface="Lato"/>
              </a:rPr>
              <a:t>mengalami</a:t>
            </a:r>
            <a:r>
              <a:rPr lang="en-US" sz="2000" b="1" i="0" u="none" strike="noStrike" dirty="0">
                <a:solidFill>
                  <a:srgbClr val="7F694C"/>
                </a:solidFill>
                <a:effectLst/>
                <a:latin typeface="Lato"/>
              </a:rPr>
              <a:t> </a:t>
            </a:r>
            <a:r>
              <a:rPr lang="en-US" sz="2000" b="1" i="0" u="none" strike="noStrike" dirty="0" err="1">
                <a:solidFill>
                  <a:srgbClr val="7F694C"/>
                </a:solidFill>
                <a:effectLst/>
                <a:latin typeface="Lato"/>
              </a:rPr>
              <a:t>beberapa</a:t>
            </a:r>
            <a:r>
              <a:rPr lang="en-US" sz="2000" b="1" i="0" u="none" strike="noStrike" dirty="0">
                <a:solidFill>
                  <a:srgbClr val="7F694C"/>
                </a:solidFill>
                <a:effectLst/>
                <a:latin typeface="Lato"/>
              </a:rPr>
              <a:t> </a:t>
            </a:r>
            <a:r>
              <a:rPr lang="en-US" sz="2000" b="1" i="0" u="none" strike="noStrike" dirty="0" err="1">
                <a:solidFill>
                  <a:srgbClr val="7F694C"/>
                </a:solidFill>
                <a:effectLst/>
                <a:latin typeface="Lato"/>
              </a:rPr>
              <a:t>halangan</a:t>
            </a:r>
            <a:r>
              <a:rPr lang="en-US" sz="2000" b="1" i="0" u="none" strike="noStrike" dirty="0">
                <a:solidFill>
                  <a:srgbClr val="7F694C"/>
                </a:solidFill>
                <a:effectLst/>
                <a:latin typeface="Lato"/>
              </a:rPr>
              <a:t> dan </a:t>
            </a:r>
            <a:r>
              <a:rPr lang="en-US" sz="2000" b="1" i="0" u="none" strike="noStrike" dirty="0" err="1">
                <a:solidFill>
                  <a:srgbClr val="7F694C"/>
                </a:solidFill>
                <a:effectLst/>
                <a:latin typeface="Lato"/>
              </a:rPr>
              <a:t>tantangan</a:t>
            </a:r>
            <a:r>
              <a:rPr lang="en-US" sz="2000" b="1" i="0" u="none" strike="noStrike" dirty="0">
                <a:solidFill>
                  <a:srgbClr val="7F694C"/>
                </a:solidFill>
                <a:effectLst/>
                <a:latin typeface="Lato"/>
              </a:rPr>
              <a:t>. </a:t>
            </a:r>
            <a:br>
              <a:rPr lang="en-US" sz="2000" b="1" dirty="0">
                <a:solidFill>
                  <a:srgbClr val="7F694C"/>
                </a:solidFill>
                <a:latin typeface="Lato"/>
              </a:rPr>
            </a:br>
            <a:endParaRPr lang="en-US" sz="2000" b="1" i="0" u="none" strike="noStrike" dirty="0">
              <a:solidFill>
                <a:srgbClr val="7F694C"/>
              </a:solidFill>
              <a:effectLst/>
              <a:latin typeface="Lato"/>
              <a:ea typeface="Roboto" panose="020B0604020202020204" charset="0"/>
            </a:endParaRPr>
          </a:p>
        </p:txBody>
      </p:sp>
    </p:spTree>
    <p:extLst>
      <p:ext uri="{BB962C8B-B14F-4D97-AF65-F5344CB8AC3E}">
        <p14:creationId xmlns:p14="http://schemas.microsoft.com/office/powerpoint/2010/main" val="41137189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901"/>
        <p:cNvGrpSpPr/>
        <p:nvPr/>
      </p:nvGrpSpPr>
      <p:grpSpPr>
        <a:xfrm>
          <a:off x="0" y="0"/>
          <a:ext cx="0" cy="0"/>
          <a:chOff x="0" y="0"/>
          <a:chExt cx="0" cy="0"/>
        </a:xfrm>
      </p:grpSpPr>
      <p:sp>
        <p:nvSpPr>
          <p:cNvPr id="902" name="Google Shape;902;p60"/>
          <p:cNvSpPr txBox="1">
            <a:spLocks noGrp="1"/>
          </p:cNvSpPr>
          <p:nvPr>
            <p:ph type="title"/>
          </p:nvPr>
        </p:nvSpPr>
        <p:spPr>
          <a:xfrm>
            <a:off x="714125" y="546825"/>
            <a:ext cx="7716000" cy="36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dk2"/>
                </a:solidFill>
              </a:rPr>
              <a:t>Kondisi Awal Indonesia Merdeka</a:t>
            </a:r>
            <a:endParaRPr dirty="0">
              <a:solidFill>
                <a:schemeClr val="dk2"/>
              </a:solidFill>
            </a:endParaRPr>
          </a:p>
        </p:txBody>
      </p:sp>
      <p:sp>
        <p:nvSpPr>
          <p:cNvPr id="16" name="Google Shape;752;p51">
            <a:extLst>
              <a:ext uri="{FF2B5EF4-FFF2-40B4-BE49-F238E27FC236}">
                <a16:creationId xmlns:a16="http://schemas.microsoft.com/office/drawing/2014/main" id="{92707018-1817-4486-93DC-4CBC9D52AEA2}"/>
              </a:ext>
            </a:extLst>
          </p:cNvPr>
          <p:cNvSpPr txBox="1">
            <a:spLocks/>
          </p:cNvSpPr>
          <p:nvPr/>
        </p:nvSpPr>
        <p:spPr>
          <a:xfrm>
            <a:off x="714125" y="1316181"/>
            <a:ext cx="7868767" cy="2653146"/>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buClr>
                <a:schemeClr val="dk1"/>
              </a:buClr>
              <a:buSzPts val="1100"/>
            </a:pPr>
            <a:r>
              <a:rPr lang="en-US" sz="1600" b="1" dirty="0" err="1">
                <a:solidFill>
                  <a:srgbClr val="7F694C"/>
                </a:solidFill>
                <a:latin typeface="Lato"/>
              </a:rPr>
              <a:t>Secara</a:t>
            </a:r>
            <a:r>
              <a:rPr lang="en-US" sz="1600" b="1" dirty="0">
                <a:solidFill>
                  <a:srgbClr val="7F694C"/>
                </a:solidFill>
                <a:latin typeface="Lato"/>
              </a:rPr>
              <a:t> </a:t>
            </a:r>
            <a:r>
              <a:rPr lang="en-US" sz="1600" b="1" dirty="0" err="1">
                <a:solidFill>
                  <a:srgbClr val="7F694C"/>
                </a:solidFill>
                <a:latin typeface="Lato"/>
              </a:rPr>
              <a:t>politis</a:t>
            </a:r>
            <a:r>
              <a:rPr lang="en-US" sz="1600" b="1" dirty="0">
                <a:solidFill>
                  <a:srgbClr val="7F694C"/>
                </a:solidFill>
                <a:latin typeface="Lato"/>
              </a:rPr>
              <a:t> </a:t>
            </a:r>
            <a:r>
              <a:rPr lang="en-US" sz="1600" b="1" dirty="0" err="1">
                <a:solidFill>
                  <a:srgbClr val="7F694C"/>
                </a:solidFill>
                <a:latin typeface="Lato"/>
              </a:rPr>
              <a:t>keadaan</a:t>
            </a:r>
            <a:r>
              <a:rPr lang="en-US" sz="1600" b="1" dirty="0">
                <a:solidFill>
                  <a:srgbClr val="7F694C"/>
                </a:solidFill>
                <a:latin typeface="Lato"/>
              </a:rPr>
              <a:t> </a:t>
            </a:r>
            <a:r>
              <a:rPr lang="en-US" sz="1600" b="1" dirty="0" err="1">
                <a:solidFill>
                  <a:srgbClr val="7F694C"/>
                </a:solidFill>
                <a:latin typeface="Lato"/>
              </a:rPr>
              <a:t>indonesia</a:t>
            </a:r>
            <a:r>
              <a:rPr lang="en-US" sz="1600" b="1" dirty="0">
                <a:solidFill>
                  <a:srgbClr val="7F694C"/>
                </a:solidFill>
                <a:latin typeface="Lato"/>
              </a:rPr>
              <a:t> pada </a:t>
            </a:r>
            <a:r>
              <a:rPr lang="en-US" sz="1600" b="1" dirty="0" err="1">
                <a:solidFill>
                  <a:srgbClr val="7F694C"/>
                </a:solidFill>
                <a:latin typeface="Lato"/>
              </a:rPr>
              <a:t>awal</a:t>
            </a:r>
            <a:r>
              <a:rPr lang="en-US" sz="1600" b="1" dirty="0">
                <a:solidFill>
                  <a:srgbClr val="7F694C"/>
                </a:solidFill>
                <a:latin typeface="Lato"/>
              </a:rPr>
              <a:t> </a:t>
            </a:r>
            <a:r>
              <a:rPr lang="en-US" sz="1600" b="1" dirty="0" err="1">
                <a:solidFill>
                  <a:srgbClr val="7F694C"/>
                </a:solidFill>
                <a:latin typeface="Lato"/>
              </a:rPr>
              <a:t>kemerdekaan</a:t>
            </a:r>
            <a:r>
              <a:rPr lang="en-US" sz="1600" b="1" dirty="0">
                <a:solidFill>
                  <a:srgbClr val="7F694C"/>
                </a:solidFill>
                <a:latin typeface="Lato"/>
              </a:rPr>
              <a:t> </a:t>
            </a:r>
            <a:r>
              <a:rPr lang="en-US" sz="1600" b="1" dirty="0" err="1">
                <a:solidFill>
                  <a:srgbClr val="7F694C"/>
                </a:solidFill>
                <a:latin typeface="Lato"/>
              </a:rPr>
              <a:t>belum</a:t>
            </a:r>
            <a:r>
              <a:rPr lang="en-US" sz="1600" b="1" dirty="0">
                <a:solidFill>
                  <a:srgbClr val="7F694C"/>
                </a:solidFill>
                <a:latin typeface="Lato"/>
              </a:rPr>
              <a:t> </a:t>
            </a:r>
            <a:r>
              <a:rPr lang="en-US" sz="1600" b="1" dirty="0" err="1">
                <a:solidFill>
                  <a:srgbClr val="7F694C"/>
                </a:solidFill>
                <a:latin typeface="Lato"/>
              </a:rPr>
              <a:t>begitu</a:t>
            </a:r>
            <a:r>
              <a:rPr lang="en-US" sz="1600" b="1" dirty="0">
                <a:solidFill>
                  <a:srgbClr val="7F694C"/>
                </a:solidFill>
                <a:latin typeface="Lato"/>
              </a:rPr>
              <a:t> </a:t>
            </a:r>
            <a:r>
              <a:rPr lang="en-US" sz="1600" b="1" dirty="0" err="1">
                <a:solidFill>
                  <a:srgbClr val="7F694C"/>
                </a:solidFill>
                <a:latin typeface="Lato"/>
              </a:rPr>
              <a:t>mapan</a:t>
            </a:r>
            <a:r>
              <a:rPr lang="en-US" sz="1600" b="1" dirty="0">
                <a:solidFill>
                  <a:srgbClr val="7F694C"/>
                </a:solidFill>
                <a:latin typeface="Lato"/>
              </a:rPr>
              <a:t>. </a:t>
            </a:r>
            <a:r>
              <a:rPr lang="en-US" sz="1600" b="1" dirty="0" err="1">
                <a:solidFill>
                  <a:srgbClr val="7F694C"/>
                </a:solidFill>
                <a:latin typeface="Lato"/>
              </a:rPr>
              <a:t>Ketegangan</a:t>
            </a:r>
            <a:r>
              <a:rPr lang="en-US" sz="1600" b="1" dirty="0">
                <a:solidFill>
                  <a:srgbClr val="7F694C"/>
                </a:solidFill>
                <a:latin typeface="Lato"/>
              </a:rPr>
              <a:t>, </a:t>
            </a:r>
            <a:r>
              <a:rPr lang="en-US" sz="1600" b="1" dirty="0" err="1">
                <a:solidFill>
                  <a:srgbClr val="7F694C"/>
                </a:solidFill>
                <a:latin typeface="Lato"/>
              </a:rPr>
              <a:t>kekacauan</a:t>
            </a:r>
            <a:r>
              <a:rPr lang="en-US" sz="1600" b="1" dirty="0">
                <a:solidFill>
                  <a:srgbClr val="7F694C"/>
                </a:solidFill>
                <a:latin typeface="Lato"/>
              </a:rPr>
              <a:t>, dan </a:t>
            </a:r>
            <a:r>
              <a:rPr lang="en-US" sz="1600" b="1" dirty="0" err="1">
                <a:solidFill>
                  <a:srgbClr val="7F694C"/>
                </a:solidFill>
                <a:latin typeface="Lato"/>
              </a:rPr>
              <a:t>berbagai</a:t>
            </a:r>
            <a:r>
              <a:rPr lang="en-US" sz="1600" b="1" dirty="0">
                <a:solidFill>
                  <a:srgbClr val="7F694C"/>
                </a:solidFill>
                <a:latin typeface="Lato"/>
              </a:rPr>
              <a:t> </a:t>
            </a:r>
            <a:r>
              <a:rPr lang="en-US" sz="1600" b="1" dirty="0" err="1">
                <a:solidFill>
                  <a:srgbClr val="7F694C"/>
                </a:solidFill>
                <a:latin typeface="Lato"/>
              </a:rPr>
              <a:t>insiden</a:t>
            </a:r>
            <a:r>
              <a:rPr lang="en-US" sz="1600" b="1" dirty="0">
                <a:solidFill>
                  <a:srgbClr val="7F694C"/>
                </a:solidFill>
                <a:latin typeface="Lato"/>
              </a:rPr>
              <a:t> </a:t>
            </a:r>
            <a:r>
              <a:rPr lang="en-US" sz="1600" b="1" dirty="0" err="1">
                <a:solidFill>
                  <a:srgbClr val="7F694C"/>
                </a:solidFill>
                <a:latin typeface="Lato"/>
              </a:rPr>
              <a:t>masih</a:t>
            </a:r>
            <a:r>
              <a:rPr lang="en-US" sz="1600" b="1" dirty="0">
                <a:solidFill>
                  <a:srgbClr val="7F694C"/>
                </a:solidFill>
                <a:latin typeface="Lato"/>
              </a:rPr>
              <a:t> </a:t>
            </a:r>
            <a:r>
              <a:rPr lang="en-US" sz="1600" b="1" dirty="0" err="1">
                <a:solidFill>
                  <a:srgbClr val="7F694C"/>
                </a:solidFill>
                <a:latin typeface="Lato"/>
              </a:rPr>
              <a:t>terus</a:t>
            </a:r>
            <a:r>
              <a:rPr lang="en-US" sz="1600" b="1" dirty="0">
                <a:solidFill>
                  <a:srgbClr val="7F694C"/>
                </a:solidFill>
                <a:latin typeface="Lato"/>
              </a:rPr>
              <a:t> </a:t>
            </a:r>
            <a:r>
              <a:rPr lang="en-US" sz="1600" b="1" dirty="0" err="1">
                <a:solidFill>
                  <a:srgbClr val="7F694C"/>
                </a:solidFill>
                <a:latin typeface="Lato"/>
              </a:rPr>
              <a:t>terjadi</a:t>
            </a:r>
            <a:r>
              <a:rPr lang="en-US" sz="1600" b="1" dirty="0">
                <a:solidFill>
                  <a:srgbClr val="7F694C"/>
                </a:solidFill>
                <a:latin typeface="Lato"/>
              </a:rPr>
              <a:t>. </a:t>
            </a:r>
            <a:r>
              <a:rPr lang="en-US" sz="1600" b="1" dirty="0" err="1">
                <a:solidFill>
                  <a:srgbClr val="7F694C"/>
                </a:solidFill>
                <a:latin typeface="Lato"/>
              </a:rPr>
              <a:t>Sebagai</a:t>
            </a:r>
            <a:r>
              <a:rPr lang="en-US" sz="1600" b="1" dirty="0">
                <a:solidFill>
                  <a:srgbClr val="7F694C"/>
                </a:solidFill>
                <a:latin typeface="Lato"/>
              </a:rPr>
              <a:t> </a:t>
            </a:r>
            <a:r>
              <a:rPr lang="en-US" sz="1600" b="1" dirty="0" err="1">
                <a:solidFill>
                  <a:srgbClr val="7F694C"/>
                </a:solidFill>
                <a:latin typeface="Lato"/>
              </a:rPr>
              <a:t>contoh</a:t>
            </a:r>
            <a:r>
              <a:rPr lang="en-US" sz="1600" b="1" dirty="0">
                <a:solidFill>
                  <a:srgbClr val="7F694C"/>
                </a:solidFill>
                <a:latin typeface="Lato"/>
              </a:rPr>
              <a:t> </a:t>
            </a:r>
            <a:r>
              <a:rPr lang="en-US" sz="1600" b="1" dirty="0" err="1">
                <a:solidFill>
                  <a:srgbClr val="7F694C"/>
                </a:solidFill>
                <a:latin typeface="Lato"/>
              </a:rPr>
              <a:t>rakyat</a:t>
            </a:r>
            <a:r>
              <a:rPr lang="en-US" sz="1600" b="1" dirty="0">
                <a:solidFill>
                  <a:srgbClr val="7F694C"/>
                </a:solidFill>
                <a:latin typeface="Lato"/>
              </a:rPr>
              <a:t> </a:t>
            </a:r>
            <a:r>
              <a:rPr lang="en-US" sz="1600" b="1" dirty="0" err="1">
                <a:solidFill>
                  <a:srgbClr val="7F694C"/>
                </a:solidFill>
                <a:latin typeface="Lato"/>
              </a:rPr>
              <a:t>indonesia</a:t>
            </a:r>
            <a:r>
              <a:rPr lang="en-US" sz="1600" b="1" dirty="0">
                <a:solidFill>
                  <a:srgbClr val="7F694C"/>
                </a:solidFill>
                <a:latin typeface="Lato"/>
              </a:rPr>
              <a:t> </a:t>
            </a:r>
            <a:r>
              <a:rPr lang="en-US" sz="1600" b="1" dirty="0" err="1">
                <a:solidFill>
                  <a:srgbClr val="7F694C"/>
                </a:solidFill>
                <a:latin typeface="Lato"/>
              </a:rPr>
              <a:t>masih</a:t>
            </a:r>
            <a:r>
              <a:rPr lang="en-US" sz="1600" b="1" dirty="0">
                <a:solidFill>
                  <a:srgbClr val="7F694C"/>
                </a:solidFill>
                <a:latin typeface="Lato"/>
              </a:rPr>
              <a:t> </a:t>
            </a:r>
            <a:r>
              <a:rPr lang="en-US" sz="1600" b="1" dirty="0" err="1">
                <a:solidFill>
                  <a:srgbClr val="7F694C"/>
                </a:solidFill>
                <a:latin typeface="Lato"/>
              </a:rPr>
              <a:t>harus</a:t>
            </a:r>
            <a:r>
              <a:rPr lang="en-US" sz="1600" b="1" dirty="0">
                <a:solidFill>
                  <a:srgbClr val="7F694C"/>
                </a:solidFill>
                <a:latin typeface="Lato"/>
              </a:rPr>
              <a:t> </a:t>
            </a:r>
            <a:r>
              <a:rPr lang="en-US" sz="1600" b="1" dirty="0" err="1">
                <a:solidFill>
                  <a:srgbClr val="7F694C"/>
                </a:solidFill>
                <a:latin typeface="Lato"/>
              </a:rPr>
              <a:t>bentrok</a:t>
            </a:r>
            <a:r>
              <a:rPr lang="en-US" sz="1600" b="1" dirty="0">
                <a:solidFill>
                  <a:srgbClr val="7F694C"/>
                </a:solidFill>
                <a:latin typeface="Lato"/>
              </a:rPr>
              <a:t> </a:t>
            </a:r>
            <a:r>
              <a:rPr lang="en-US" sz="1600" b="1" dirty="0" err="1">
                <a:solidFill>
                  <a:srgbClr val="7F694C"/>
                </a:solidFill>
                <a:latin typeface="Lato"/>
              </a:rPr>
              <a:t>dengan</a:t>
            </a:r>
            <a:r>
              <a:rPr lang="en-US" sz="1600" b="1" dirty="0">
                <a:solidFill>
                  <a:srgbClr val="7F694C"/>
                </a:solidFill>
                <a:latin typeface="Lato"/>
              </a:rPr>
              <a:t> </a:t>
            </a:r>
            <a:r>
              <a:rPr lang="en-US" sz="1600" b="1" dirty="0" err="1">
                <a:solidFill>
                  <a:srgbClr val="7F694C"/>
                </a:solidFill>
                <a:latin typeface="Lato"/>
              </a:rPr>
              <a:t>sisa-sisa</a:t>
            </a:r>
            <a:r>
              <a:rPr lang="en-US" sz="1600" b="1" dirty="0">
                <a:solidFill>
                  <a:srgbClr val="7F694C"/>
                </a:solidFill>
                <a:latin typeface="Lato"/>
              </a:rPr>
              <a:t> </a:t>
            </a:r>
            <a:r>
              <a:rPr lang="en-US" sz="1600" b="1" dirty="0" err="1">
                <a:solidFill>
                  <a:srgbClr val="7F694C"/>
                </a:solidFill>
                <a:latin typeface="Lato"/>
              </a:rPr>
              <a:t>kekuatan</a:t>
            </a:r>
            <a:r>
              <a:rPr lang="en-US" sz="1600" b="1" dirty="0">
                <a:solidFill>
                  <a:srgbClr val="7F694C"/>
                </a:solidFill>
                <a:latin typeface="Lato"/>
              </a:rPr>
              <a:t> </a:t>
            </a:r>
            <a:r>
              <a:rPr lang="en-US" sz="1600" b="1" dirty="0" err="1">
                <a:solidFill>
                  <a:srgbClr val="7F694C"/>
                </a:solidFill>
                <a:latin typeface="Lato"/>
              </a:rPr>
              <a:t>jepang</a:t>
            </a:r>
            <a:r>
              <a:rPr lang="en-US" sz="1600" b="1" dirty="0">
                <a:solidFill>
                  <a:srgbClr val="7F694C"/>
                </a:solidFill>
                <a:latin typeface="Lato"/>
              </a:rPr>
              <a:t>. </a:t>
            </a:r>
            <a:r>
              <a:rPr lang="en-US" sz="1600" b="1" dirty="0" err="1">
                <a:solidFill>
                  <a:srgbClr val="7F694C"/>
                </a:solidFill>
                <a:latin typeface="Lato"/>
              </a:rPr>
              <a:t>Disamping</a:t>
            </a:r>
            <a:r>
              <a:rPr lang="en-US" sz="1600" b="1" dirty="0">
                <a:solidFill>
                  <a:srgbClr val="7F694C"/>
                </a:solidFill>
                <a:latin typeface="Lato"/>
              </a:rPr>
              <a:t> </a:t>
            </a:r>
            <a:r>
              <a:rPr lang="en-US" sz="1600" b="1" dirty="0" err="1">
                <a:solidFill>
                  <a:srgbClr val="7F694C"/>
                </a:solidFill>
                <a:latin typeface="Lato"/>
              </a:rPr>
              <a:t>menghadapi</a:t>
            </a:r>
            <a:r>
              <a:rPr lang="en-US" sz="1600" b="1" dirty="0">
                <a:solidFill>
                  <a:srgbClr val="7F694C"/>
                </a:solidFill>
                <a:latin typeface="Lato"/>
              </a:rPr>
              <a:t> </a:t>
            </a:r>
            <a:r>
              <a:rPr lang="en-US" sz="1600" b="1" dirty="0" err="1">
                <a:solidFill>
                  <a:srgbClr val="7F694C"/>
                </a:solidFill>
                <a:latin typeface="Lato"/>
              </a:rPr>
              <a:t>kekuatan</a:t>
            </a:r>
            <a:r>
              <a:rPr lang="en-US" sz="1600" b="1" dirty="0">
                <a:solidFill>
                  <a:srgbClr val="7F694C"/>
                </a:solidFill>
                <a:latin typeface="Lato"/>
              </a:rPr>
              <a:t> </a:t>
            </a:r>
            <a:r>
              <a:rPr lang="en-US" sz="1600" b="1" dirty="0" err="1">
                <a:solidFill>
                  <a:srgbClr val="7F694C"/>
                </a:solidFill>
                <a:latin typeface="Lato"/>
              </a:rPr>
              <a:t>jepang</a:t>
            </a:r>
            <a:r>
              <a:rPr lang="en-US" sz="1600" b="1" dirty="0">
                <a:solidFill>
                  <a:srgbClr val="7F694C"/>
                </a:solidFill>
                <a:latin typeface="Lato"/>
              </a:rPr>
              <a:t>, </a:t>
            </a:r>
            <a:r>
              <a:rPr lang="en-US" sz="1600" b="1" dirty="0" err="1">
                <a:solidFill>
                  <a:srgbClr val="7F694C"/>
                </a:solidFill>
                <a:latin typeface="Lato"/>
              </a:rPr>
              <a:t>bangsa</a:t>
            </a:r>
            <a:r>
              <a:rPr lang="en-US" sz="1600" b="1" dirty="0">
                <a:solidFill>
                  <a:srgbClr val="7F694C"/>
                </a:solidFill>
                <a:latin typeface="Lato"/>
              </a:rPr>
              <a:t> </a:t>
            </a:r>
            <a:r>
              <a:rPr lang="en-US" sz="1600" b="1" dirty="0" err="1">
                <a:solidFill>
                  <a:srgbClr val="7F694C"/>
                </a:solidFill>
                <a:latin typeface="Lato"/>
              </a:rPr>
              <a:t>indonesia</a:t>
            </a:r>
            <a:r>
              <a:rPr lang="en-US" sz="1600" b="1" dirty="0">
                <a:solidFill>
                  <a:srgbClr val="7F694C"/>
                </a:solidFill>
                <a:latin typeface="Lato"/>
              </a:rPr>
              <a:t> </a:t>
            </a:r>
            <a:r>
              <a:rPr lang="en-US" sz="1600" b="1" dirty="0" err="1">
                <a:solidFill>
                  <a:srgbClr val="7F694C"/>
                </a:solidFill>
                <a:latin typeface="Lato"/>
              </a:rPr>
              <a:t>harus</a:t>
            </a:r>
            <a:r>
              <a:rPr lang="en-US" sz="1600" b="1" dirty="0">
                <a:solidFill>
                  <a:srgbClr val="7F694C"/>
                </a:solidFill>
                <a:latin typeface="Lato"/>
              </a:rPr>
              <a:t> </a:t>
            </a:r>
            <a:r>
              <a:rPr lang="en-US" sz="1600" b="1" dirty="0" err="1">
                <a:solidFill>
                  <a:srgbClr val="7F694C"/>
                </a:solidFill>
                <a:latin typeface="Lato"/>
              </a:rPr>
              <a:t>berhadapan</a:t>
            </a:r>
            <a:r>
              <a:rPr lang="en-US" sz="1600" b="1" dirty="0">
                <a:solidFill>
                  <a:srgbClr val="7F694C"/>
                </a:solidFill>
                <a:latin typeface="Lato"/>
              </a:rPr>
              <a:t> </a:t>
            </a:r>
            <a:r>
              <a:rPr lang="en-US" sz="1600" b="1" dirty="0" err="1">
                <a:solidFill>
                  <a:srgbClr val="7F694C"/>
                </a:solidFill>
                <a:latin typeface="Lato"/>
              </a:rPr>
              <a:t>dengan</a:t>
            </a:r>
            <a:r>
              <a:rPr lang="en-US" sz="1600" b="1" dirty="0">
                <a:solidFill>
                  <a:srgbClr val="7F694C"/>
                </a:solidFill>
                <a:latin typeface="Lato"/>
              </a:rPr>
              <a:t> </a:t>
            </a:r>
            <a:r>
              <a:rPr lang="en-US" sz="1600" b="1" dirty="0" err="1">
                <a:solidFill>
                  <a:srgbClr val="7F694C"/>
                </a:solidFill>
                <a:latin typeface="Lato"/>
              </a:rPr>
              <a:t>tentara</a:t>
            </a:r>
            <a:r>
              <a:rPr lang="en-US" sz="1600" b="1" dirty="0">
                <a:solidFill>
                  <a:srgbClr val="7F694C"/>
                </a:solidFill>
                <a:latin typeface="Lato"/>
              </a:rPr>
              <a:t> </a:t>
            </a:r>
            <a:r>
              <a:rPr lang="en-US" sz="1600" b="1" dirty="0" err="1">
                <a:solidFill>
                  <a:srgbClr val="7F694C"/>
                </a:solidFill>
                <a:latin typeface="Lato"/>
              </a:rPr>
              <a:t>inggris</a:t>
            </a:r>
            <a:r>
              <a:rPr lang="en-US" sz="1600" b="1" dirty="0">
                <a:solidFill>
                  <a:srgbClr val="7F694C"/>
                </a:solidFill>
                <a:latin typeface="Lato"/>
              </a:rPr>
              <a:t> </a:t>
            </a:r>
            <a:r>
              <a:rPr lang="en-US" sz="1600" b="1" dirty="0" err="1">
                <a:solidFill>
                  <a:srgbClr val="7F694C"/>
                </a:solidFill>
                <a:latin typeface="Lato"/>
              </a:rPr>
              <a:t>atas</a:t>
            </a:r>
            <a:r>
              <a:rPr lang="en-US" sz="1600" b="1" dirty="0">
                <a:solidFill>
                  <a:srgbClr val="7F694C"/>
                </a:solidFill>
                <a:latin typeface="Lato"/>
              </a:rPr>
              <a:t> </a:t>
            </a:r>
            <a:r>
              <a:rPr lang="en-US" sz="1600" b="1" dirty="0" err="1">
                <a:solidFill>
                  <a:srgbClr val="7F694C"/>
                </a:solidFill>
                <a:latin typeface="Lato"/>
              </a:rPr>
              <a:t>nama</a:t>
            </a:r>
            <a:r>
              <a:rPr lang="en-US" sz="1600" b="1" dirty="0">
                <a:solidFill>
                  <a:srgbClr val="7F694C"/>
                </a:solidFill>
                <a:latin typeface="Lato"/>
              </a:rPr>
              <a:t> </a:t>
            </a:r>
            <a:r>
              <a:rPr lang="en-US" sz="1600" b="1" dirty="0" err="1">
                <a:solidFill>
                  <a:srgbClr val="7F694C"/>
                </a:solidFill>
                <a:latin typeface="Lato"/>
              </a:rPr>
              <a:t>sekutu</a:t>
            </a:r>
            <a:r>
              <a:rPr lang="en-US" sz="1600" b="1" dirty="0">
                <a:solidFill>
                  <a:srgbClr val="7F694C"/>
                </a:solidFill>
                <a:latin typeface="Lato"/>
              </a:rPr>
              <a:t>, dan juga NICA(Belanda) yang </a:t>
            </a:r>
            <a:r>
              <a:rPr lang="en-US" sz="1600" b="1" dirty="0" err="1">
                <a:solidFill>
                  <a:srgbClr val="7F694C"/>
                </a:solidFill>
                <a:latin typeface="Lato"/>
              </a:rPr>
              <a:t>berhasil</a:t>
            </a:r>
            <a:r>
              <a:rPr lang="en-US" sz="1600" b="1" dirty="0">
                <a:solidFill>
                  <a:srgbClr val="7F694C"/>
                </a:solidFill>
                <a:latin typeface="Lato"/>
              </a:rPr>
              <a:t> </a:t>
            </a:r>
            <a:r>
              <a:rPr lang="en-US" sz="1600" b="1" dirty="0" err="1">
                <a:solidFill>
                  <a:srgbClr val="7F694C"/>
                </a:solidFill>
                <a:latin typeface="Lato"/>
              </a:rPr>
              <a:t>datang</a:t>
            </a:r>
            <a:r>
              <a:rPr lang="en-US" sz="1600" b="1" dirty="0">
                <a:solidFill>
                  <a:srgbClr val="7F694C"/>
                </a:solidFill>
                <a:latin typeface="Lato"/>
              </a:rPr>
              <a:t> </a:t>
            </a:r>
            <a:r>
              <a:rPr lang="en-US" sz="1600" b="1" dirty="0" err="1">
                <a:solidFill>
                  <a:srgbClr val="7F694C"/>
                </a:solidFill>
                <a:latin typeface="Lato"/>
              </a:rPr>
              <a:t>kembali</a:t>
            </a:r>
            <a:r>
              <a:rPr lang="en-US" sz="1600" b="1" dirty="0">
                <a:solidFill>
                  <a:srgbClr val="7F694C"/>
                </a:solidFill>
                <a:latin typeface="Lato"/>
              </a:rPr>
              <a:t> </a:t>
            </a:r>
            <a:r>
              <a:rPr lang="en-US" sz="1600" b="1" dirty="0" err="1">
                <a:solidFill>
                  <a:srgbClr val="7F694C"/>
                </a:solidFill>
                <a:latin typeface="Lato"/>
              </a:rPr>
              <a:t>ke</a:t>
            </a:r>
            <a:r>
              <a:rPr lang="en-US" sz="1600" b="1" dirty="0">
                <a:solidFill>
                  <a:srgbClr val="7F694C"/>
                </a:solidFill>
                <a:latin typeface="Lato"/>
              </a:rPr>
              <a:t> </a:t>
            </a:r>
            <a:r>
              <a:rPr lang="en-US" sz="1600" b="1" dirty="0" err="1">
                <a:solidFill>
                  <a:srgbClr val="7F694C"/>
                </a:solidFill>
                <a:latin typeface="Lato"/>
              </a:rPr>
              <a:t>indonesia</a:t>
            </a:r>
            <a:r>
              <a:rPr lang="en-US" sz="1600" b="1" dirty="0">
                <a:solidFill>
                  <a:srgbClr val="7F694C"/>
                </a:solidFill>
                <a:latin typeface="Lato"/>
              </a:rPr>
              <a:t> </a:t>
            </a:r>
            <a:r>
              <a:rPr lang="en-US" sz="1600" b="1" dirty="0" err="1">
                <a:solidFill>
                  <a:srgbClr val="7F694C"/>
                </a:solidFill>
                <a:latin typeface="Lato"/>
              </a:rPr>
              <a:t>dengan</a:t>
            </a:r>
            <a:r>
              <a:rPr lang="en-US" sz="1600" b="1" dirty="0">
                <a:solidFill>
                  <a:srgbClr val="7F694C"/>
                </a:solidFill>
                <a:latin typeface="Lato"/>
              </a:rPr>
              <a:t> </a:t>
            </a:r>
            <a:r>
              <a:rPr lang="en-US" sz="1600" b="1" dirty="0" err="1">
                <a:solidFill>
                  <a:srgbClr val="7F694C"/>
                </a:solidFill>
                <a:latin typeface="Lato"/>
              </a:rPr>
              <a:t>membonceng</a:t>
            </a:r>
            <a:r>
              <a:rPr lang="en-US" sz="1600" b="1" dirty="0">
                <a:solidFill>
                  <a:srgbClr val="7F694C"/>
                </a:solidFill>
                <a:latin typeface="Lato"/>
              </a:rPr>
              <a:t> </a:t>
            </a:r>
            <a:r>
              <a:rPr lang="en-US" sz="1600" b="1" dirty="0" err="1">
                <a:solidFill>
                  <a:srgbClr val="7F694C"/>
                </a:solidFill>
                <a:latin typeface="Lato"/>
              </a:rPr>
              <a:t>sekutu</a:t>
            </a:r>
            <a:r>
              <a:rPr lang="en-US" sz="1600" b="1" dirty="0">
                <a:solidFill>
                  <a:srgbClr val="7F694C"/>
                </a:solidFill>
                <a:latin typeface="Lato"/>
              </a:rPr>
              <a:t>. PPKI yang </a:t>
            </a:r>
            <a:r>
              <a:rPr lang="en-US" sz="1600" b="1" dirty="0" err="1">
                <a:solidFill>
                  <a:srgbClr val="7F694C"/>
                </a:solidFill>
                <a:latin typeface="Lato"/>
              </a:rPr>
              <a:t>keanggotaannya</a:t>
            </a:r>
            <a:r>
              <a:rPr lang="en-US" sz="1600" b="1" dirty="0">
                <a:solidFill>
                  <a:srgbClr val="7F694C"/>
                </a:solidFill>
                <a:latin typeface="Lato"/>
              </a:rPr>
              <a:t> </a:t>
            </a:r>
            <a:r>
              <a:rPr lang="en-US" sz="1600" b="1" dirty="0" err="1">
                <a:solidFill>
                  <a:srgbClr val="7F694C"/>
                </a:solidFill>
                <a:latin typeface="Lato"/>
              </a:rPr>
              <a:t>sudah</a:t>
            </a:r>
            <a:r>
              <a:rPr lang="en-US" sz="1600" b="1" dirty="0">
                <a:solidFill>
                  <a:srgbClr val="7F694C"/>
                </a:solidFill>
                <a:latin typeface="Lato"/>
              </a:rPr>
              <a:t> </a:t>
            </a:r>
            <a:r>
              <a:rPr lang="en-US" sz="1600" b="1" dirty="0" err="1">
                <a:solidFill>
                  <a:srgbClr val="7F694C"/>
                </a:solidFill>
                <a:latin typeface="Lato"/>
              </a:rPr>
              <a:t>disempurnakan</a:t>
            </a:r>
            <a:r>
              <a:rPr lang="en-US" sz="1600" b="1" dirty="0">
                <a:solidFill>
                  <a:srgbClr val="7F694C"/>
                </a:solidFill>
                <a:latin typeface="Lato"/>
              </a:rPr>
              <a:t> </a:t>
            </a:r>
            <a:r>
              <a:rPr lang="en-US" sz="1600" b="1" dirty="0" err="1">
                <a:solidFill>
                  <a:srgbClr val="7F694C"/>
                </a:solidFill>
                <a:latin typeface="Lato"/>
              </a:rPr>
              <a:t>berhasil</a:t>
            </a:r>
            <a:r>
              <a:rPr lang="en-US" sz="1600" b="1" dirty="0">
                <a:solidFill>
                  <a:srgbClr val="7F694C"/>
                </a:solidFill>
                <a:latin typeface="Lato"/>
              </a:rPr>
              <a:t> </a:t>
            </a:r>
            <a:r>
              <a:rPr lang="en-US" sz="1600" b="1" dirty="0" err="1">
                <a:solidFill>
                  <a:srgbClr val="7F694C"/>
                </a:solidFill>
                <a:latin typeface="Lato"/>
              </a:rPr>
              <a:t>mengadakan</a:t>
            </a:r>
            <a:r>
              <a:rPr lang="en-US" sz="1600" b="1" dirty="0">
                <a:solidFill>
                  <a:srgbClr val="7F694C"/>
                </a:solidFill>
                <a:latin typeface="Lato"/>
              </a:rPr>
              <a:t> </a:t>
            </a:r>
            <a:r>
              <a:rPr lang="en-US" sz="1600" b="1" dirty="0" err="1">
                <a:solidFill>
                  <a:srgbClr val="7F694C"/>
                </a:solidFill>
                <a:latin typeface="Lato"/>
              </a:rPr>
              <a:t>sidang</a:t>
            </a:r>
            <a:r>
              <a:rPr lang="en-US" sz="1600" b="1" dirty="0">
                <a:solidFill>
                  <a:srgbClr val="7F694C"/>
                </a:solidFill>
                <a:latin typeface="Lato"/>
              </a:rPr>
              <a:t> </a:t>
            </a:r>
            <a:r>
              <a:rPr lang="en-US" sz="1600" b="1" dirty="0" err="1">
                <a:solidFill>
                  <a:srgbClr val="7F694C"/>
                </a:solidFill>
                <a:latin typeface="Lato"/>
              </a:rPr>
              <a:t>untuk</a:t>
            </a:r>
            <a:r>
              <a:rPr lang="en-US" sz="1600" b="1" dirty="0">
                <a:solidFill>
                  <a:srgbClr val="7F694C"/>
                </a:solidFill>
                <a:latin typeface="Lato"/>
              </a:rPr>
              <a:t> </a:t>
            </a:r>
            <a:r>
              <a:rPr lang="en-US" sz="1600" b="1" dirty="0" err="1">
                <a:solidFill>
                  <a:srgbClr val="7F694C"/>
                </a:solidFill>
                <a:latin typeface="Lato"/>
              </a:rPr>
              <a:t>mengesahkan</a:t>
            </a:r>
            <a:r>
              <a:rPr lang="en-US" sz="1600" b="1" dirty="0">
                <a:solidFill>
                  <a:srgbClr val="7F694C"/>
                </a:solidFill>
                <a:latin typeface="Lato"/>
              </a:rPr>
              <a:t> UUD dan </a:t>
            </a:r>
            <a:r>
              <a:rPr lang="en-US" sz="1600" b="1" dirty="0" err="1">
                <a:solidFill>
                  <a:srgbClr val="7F694C"/>
                </a:solidFill>
                <a:latin typeface="Lato"/>
              </a:rPr>
              <a:t>memilih</a:t>
            </a:r>
            <a:r>
              <a:rPr lang="en-US" sz="1600" b="1" dirty="0">
                <a:solidFill>
                  <a:srgbClr val="7F694C"/>
                </a:solidFill>
                <a:latin typeface="Lato"/>
              </a:rPr>
              <a:t> </a:t>
            </a:r>
            <a:r>
              <a:rPr lang="en-US" sz="1600" b="1" dirty="0" err="1">
                <a:solidFill>
                  <a:srgbClr val="7F694C"/>
                </a:solidFill>
                <a:latin typeface="Lato"/>
              </a:rPr>
              <a:t>Presiden</a:t>
            </a:r>
            <a:r>
              <a:rPr lang="en-US" sz="1600" b="1" dirty="0">
                <a:solidFill>
                  <a:srgbClr val="7F694C"/>
                </a:solidFill>
                <a:latin typeface="Lato"/>
              </a:rPr>
              <a:t>-wakil </a:t>
            </a:r>
            <a:r>
              <a:rPr lang="en-US" sz="1600" b="1" dirty="0" err="1">
                <a:solidFill>
                  <a:srgbClr val="7F694C"/>
                </a:solidFill>
                <a:latin typeface="Lato"/>
              </a:rPr>
              <a:t>presiden</a:t>
            </a:r>
            <a:r>
              <a:rPr lang="en-US" sz="1600" b="1" dirty="0">
                <a:solidFill>
                  <a:srgbClr val="7F694C"/>
                </a:solidFill>
                <a:latin typeface="Lato"/>
              </a:rPr>
              <a:t>. </a:t>
            </a:r>
            <a:r>
              <a:rPr lang="en-US" sz="1600" b="1" dirty="0" err="1">
                <a:solidFill>
                  <a:srgbClr val="7F694C"/>
                </a:solidFill>
                <a:latin typeface="Lato"/>
              </a:rPr>
              <a:t>Bahkan</a:t>
            </a:r>
            <a:r>
              <a:rPr lang="en-US" sz="1600" b="1" dirty="0">
                <a:solidFill>
                  <a:srgbClr val="7F694C"/>
                </a:solidFill>
                <a:latin typeface="Lato"/>
              </a:rPr>
              <a:t> </a:t>
            </a:r>
            <a:r>
              <a:rPr lang="en-US" sz="1600" b="1" dirty="0" err="1">
                <a:solidFill>
                  <a:srgbClr val="7F694C"/>
                </a:solidFill>
                <a:latin typeface="Lato"/>
              </a:rPr>
              <a:t>untuk</a:t>
            </a:r>
            <a:r>
              <a:rPr lang="en-US" sz="1600" b="1" dirty="0">
                <a:solidFill>
                  <a:srgbClr val="7F694C"/>
                </a:solidFill>
                <a:latin typeface="Lato"/>
              </a:rPr>
              <a:t> </a:t>
            </a:r>
            <a:r>
              <a:rPr lang="en-US" sz="1600" b="1" dirty="0" err="1">
                <a:solidFill>
                  <a:srgbClr val="7F694C"/>
                </a:solidFill>
                <a:latin typeface="Lato"/>
              </a:rPr>
              <a:t>menjaga</a:t>
            </a:r>
            <a:r>
              <a:rPr lang="en-US" sz="1600" b="1" dirty="0">
                <a:solidFill>
                  <a:srgbClr val="7F694C"/>
                </a:solidFill>
                <a:latin typeface="Lato"/>
              </a:rPr>
              <a:t> </a:t>
            </a:r>
            <a:r>
              <a:rPr lang="en-US" sz="1600" b="1" dirty="0" err="1">
                <a:solidFill>
                  <a:srgbClr val="7F694C"/>
                </a:solidFill>
                <a:latin typeface="Lato"/>
              </a:rPr>
              <a:t>keamanan</a:t>
            </a:r>
            <a:r>
              <a:rPr lang="en-US" sz="1600" b="1" dirty="0">
                <a:solidFill>
                  <a:srgbClr val="7F694C"/>
                </a:solidFill>
                <a:latin typeface="Lato"/>
              </a:rPr>
              <a:t> negara juga </a:t>
            </a:r>
            <a:r>
              <a:rPr lang="en-US" sz="1600" b="1" dirty="0" err="1">
                <a:solidFill>
                  <a:srgbClr val="7F694C"/>
                </a:solidFill>
                <a:latin typeface="Lato"/>
              </a:rPr>
              <a:t>telah</a:t>
            </a:r>
            <a:r>
              <a:rPr lang="en-US" sz="1600" b="1" dirty="0">
                <a:solidFill>
                  <a:srgbClr val="7F694C"/>
                </a:solidFill>
                <a:latin typeface="Lato"/>
              </a:rPr>
              <a:t> </a:t>
            </a:r>
            <a:r>
              <a:rPr lang="en-US" sz="1600" b="1" dirty="0" err="1">
                <a:solidFill>
                  <a:srgbClr val="7F694C"/>
                </a:solidFill>
                <a:latin typeface="Lato"/>
              </a:rPr>
              <a:t>dibentuk</a:t>
            </a:r>
            <a:r>
              <a:rPr lang="en-US" sz="1600" b="1" dirty="0">
                <a:solidFill>
                  <a:srgbClr val="7F694C"/>
                </a:solidFill>
                <a:latin typeface="Lato"/>
              </a:rPr>
              <a:t> TNI.</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animEffect transition="in" filter="fade">
                                      <p:cBhvr>
                                        <p:cTn id="7" dur="500"/>
                                        <p:tgtEl>
                                          <p:spTgt spid="1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901"/>
        <p:cNvGrpSpPr/>
        <p:nvPr/>
      </p:nvGrpSpPr>
      <p:grpSpPr>
        <a:xfrm>
          <a:off x="0" y="0"/>
          <a:ext cx="0" cy="0"/>
          <a:chOff x="0" y="0"/>
          <a:chExt cx="0" cy="0"/>
        </a:xfrm>
      </p:grpSpPr>
      <p:sp>
        <p:nvSpPr>
          <p:cNvPr id="16" name="Google Shape;752;p51">
            <a:extLst>
              <a:ext uri="{FF2B5EF4-FFF2-40B4-BE49-F238E27FC236}">
                <a16:creationId xmlns:a16="http://schemas.microsoft.com/office/drawing/2014/main" id="{92707018-1817-4486-93DC-4CBC9D52AEA2}"/>
              </a:ext>
            </a:extLst>
          </p:cNvPr>
          <p:cNvSpPr txBox="1">
            <a:spLocks/>
          </p:cNvSpPr>
          <p:nvPr/>
        </p:nvSpPr>
        <p:spPr>
          <a:xfrm>
            <a:off x="714125" y="1316181"/>
            <a:ext cx="3857875" cy="2653146"/>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r>
              <a:rPr lang="en-US" b="1" dirty="0" err="1">
                <a:solidFill>
                  <a:srgbClr val="7F694C"/>
                </a:solidFill>
                <a:latin typeface="Lato"/>
              </a:rPr>
              <a:t>Kondisi</a:t>
            </a:r>
            <a:r>
              <a:rPr lang="en-US" b="1" dirty="0">
                <a:solidFill>
                  <a:srgbClr val="7F694C"/>
                </a:solidFill>
                <a:latin typeface="Lato"/>
              </a:rPr>
              <a:t> </a:t>
            </a:r>
            <a:r>
              <a:rPr lang="en-US" b="1" dirty="0" err="1">
                <a:solidFill>
                  <a:srgbClr val="7F694C"/>
                </a:solidFill>
                <a:latin typeface="Lato"/>
              </a:rPr>
              <a:t>perekonomian</a:t>
            </a:r>
            <a:r>
              <a:rPr lang="en-US" b="1" dirty="0">
                <a:solidFill>
                  <a:srgbClr val="7F694C"/>
                </a:solidFill>
                <a:latin typeface="Lato"/>
              </a:rPr>
              <a:t> negara </a:t>
            </a:r>
            <a:r>
              <a:rPr lang="en-US" b="1" dirty="0" err="1">
                <a:solidFill>
                  <a:srgbClr val="7F694C"/>
                </a:solidFill>
                <a:latin typeface="Lato"/>
              </a:rPr>
              <a:t>memprihatinkan</a:t>
            </a:r>
            <a:r>
              <a:rPr lang="en-US" b="1" dirty="0">
                <a:solidFill>
                  <a:srgbClr val="7F694C"/>
                </a:solidFill>
                <a:latin typeface="Lato"/>
              </a:rPr>
              <a:t>, </a:t>
            </a:r>
            <a:r>
              <a:rPr lang="en-US" b="1" dirty="0" err="1">
                <a:solidFill>
                  <a:srgbClr val="7F694C"/>
                </a:solidFill>
                <a:latin typeface="Lato"/>
              </a:rPr>
              <a:t>sehingga</a:t>
            </a:r>
            <a:r>
              <a:rPr lang="en-US" b="1" dirty="0">
                <a:solidFill>
                  <a:srgbClr val="7F694C"/>
                </a:solidFill>
                <a:latin typeface="Lato"/>
              </a:rPr>
              <a:t> </a:t>
            </a:r>
            <a:r>
              <a:rPr lang="en-US" b="1" dirty="0" err="1">
                <a:solidFill>
                  <a:srgbClr val="7F694C"/>
                </a:solidFill>
                <a:latin typeface="Lato"/>
              </a:rPr>
              <a:t>terjadi</a:t>
            </a:r>
            <a:r>
              <a:rPr lang="en-US" b="1" dirty="0">
                <a:solidFill>
                  <a:srgbClr val="7F694C"/>
                </a:solidFill>
                <a:latin typeface="Lato"/>
              </a:rPr>
              <a:t> </a:t>
            </a:r>
            <a:r>
              <a:rPr lang="en-US" b="1" dirty="0" err="1">
                <a:solidFill>
                  <a:srgbClr val="7F694C"/>
                </a:solidFill>
                <a:latin typeface="Lato"/>
              </a:rPr>
              <a:t>inflasi</a:t>
            </a:r>
            <a:r>
              <a:rPr lang="en-US" b="1" dirty="0">
                <a:solidFill>
                  <a:srgbClr val="7F694C"/>
                </a:solidFill>
                <a:latin typeface="Lato"/>
              </a:rPr>
              <a:t> yang </a:t>
            </a:r>
            <a:r>
              <a:rPr lang="en-US" b="1" dirty="0" err="1">
                <a:solidFill>
                  <a:srgbClr val="7F694C"/>
                </a:solidFill>
                <a:latin typeface="Lato"/>
              </a:rPr>
              <a:t>cukup</a:t>
            </a:r>
            <a:r>
              <a:rPr lang="en-US" b="1" dirty="0">
                <a:solidFill>
                  <a:srgbClr val="7F694C"/>
                </a:solidFill>
                <a:latin typeface="Lato"/>
              </a:rPr>
              <a:t> </a:t>
            </a:r>
            <a:r>
              <a:rPr lang="en-US" b="1" dirty="0" err="1">
                <a:solidFill>
                  <a:srgbClr val="7F694C"/>
                </a:solidFill>
                <a:latin typeface="Lato"/>
              </a:rPr>
              <a:t>berat</a:t>
            </a:r>
            <a:r>
              <a:rPr lang="en-US" b="1" dirty="0">
                <a:solidFill>
                  <a:srgbClr val="7F694C"/>
                </a:solidFill>
                <a:latin typeface="Lato"/>
              </a:rPr>
              <a:t>. Karena </a:t>
            </a:r>
            <a:r>
              <a:rPr lang="en-US" b="1" dirty="0" err="1">
                <a:solidFill>
                  <a:srgbClr val="7F694C"/>
                </a:solidFill>
                <a:latin typeface="Lato"/>
              </a:rPr>
              <a:t>peredaran</a:t>
            </a:r>
            <a:r>
              <a:rPr lang="en-US" b="1" dirty="0">
                <a:solidFill>
                  <a:srgbClr val="7F694C"/>
                </a:solidFill>
                <a:latin typeface="Lato"/>
              </a:rPr>
              <a:t> </a:t>
            </a:r>
            <a:r>
              <a:rPr lang="en-US" b="1" dirty="0" err="1">
                <a:solidFill>
                  <a:srgbClr val="7F694C"/>
                </a:solidFill>
                <a:latin typeface="Lato"/>
              </a:rPr>
              <a:t>mata</a:t>
            </a:r>
            <a:r>
              <a:rPr lang="en-US" b="1" dirty="0">
                <a:solidFill>
                  <a:srgbClr val="7F694C"/>
                </a:solidFill>
                <a:latin typeface="Lato"/>
              </a:rPr>
              <a:t> uang rupiah </a:t>
            </a:r>
            <a:r>
              <a:rPr lang="en-US" b="1" dirty="0" err="1">
                <a:solidFill>
                  <a:srgbClr val="7F694C"/>
                </a:solidFill>
                <a:latin typeface="Lato"/>
              </a:rPr>
              <a:t>jepang</a:t>
            </a:r>
            <a:r>
              <a:rPr lang="en-US" b="1" dirty="0">
                <a:solidFill>
                  <a:srgbClr val="7F694C"/>
                </a:solidFill>
                <a:latin typeface="Lato"/>
              </a:rPr>
              <a:t> yang </a:t>
            </a:r>
            <a:r>
              <a:rPr lang="en-US" b="1" dirty="0" err="1">
                <a:solidFill>
                  <a:srgbClr val="7F694C"/>
                </a:solidFill>
                <a:latin typeface="Lato"/>
              </a:rPr>
              <a:t>tak</a:t>
            </a:r>
            <a:r>
              <a:rPr lang="en-US" b="1" dirty="0">
                <a:solidFill>
                  <a:srgbClr val="7F694C"/>
                </a:solidFill>
                <a:latin typeface="Lato"/>
              </a:rPr>
              <a:t> </a:t>
            </a:r>
            <a:r>
              <a:rPr lang="en-US" b="1" dirty="0" err="1">
                <a:solidFill>
                  <a:srgbClr val="7F694C"/>
                </a:solidFill>
                <a:latin typeface="Lato"/>
              </a:rPr>
              <a:t>terkendali</a:t>
            </a:r>
            <a:r>
              <a:rPr lang="en-US" b="1" dirty="0">
                <a:solidFill>
                  <a:srgbClr val="7F694C"/>
                </a:solidFill>
                <a:latin typeface="Lato"/>
              </a:rPr>
              <a:t>, </a:t>
            </a:r>
            <a:r>
              <a:rPr lang="en-US" b="1" dirty="0" err="1">
                <a:solidFill>
                  <a:srgbClr val="7F694C"/>
                </a:solidFill>
                <a:latin typeface="Lato"/>
              </a:rPr>
              <a:t>sementara</a:t>
            </a:r>
            <a:r>
              <a:rPr lang="en-US" b="1" dirty="0">
                <a:solidFill>
                  <a:srgbClr val="7F694C"/>
                </a:solidFill>
                <a:latin typeface="Lato"/>
              </a:rPr>
              <a:t> </a:t>
            </a:r>
            <a:r>
              <a:rPr lang="en-US" b="1" dirty="0" err="1">
                <a:solidFill>
                  <a:srgbClr val="7F694C"/>
                </a:solidFill>
                <a:latin typeface="Lato"/>
              </a:rPr>
              <a:t>nilai</a:t>
            </a:r>
            <a:r>
              <a:rPr lang="en-US" b="1" dirty="0">
                <a:solidFill>
                  <a:srgbClr val="7F694C"/>
                </a:solidFill>
                <a:latin typeface="Lato"/>
              </a:rPr>
              <a:t> </a:t>
            </a:r>
            <a:r>
              <a:rPr lang="en-US" b="1" dirty="0" err="1">
                <a:solidFill>
                  <a:srgbClr val="7F694C"/>
                </a:solidFill>
                <a:latin typeface="Lato"/>
              </a:rPr>
              <a:t>tukarnya</a:t>
            </a:r>
            <a:r>
              <a:rPr lang="en-US" b="1" dirty="0">
                <a:solidFill>
                  <a:srgbClr val="7F694C"/>
                </a:solidFill>
                <a:latin typeface="Lato"/>
              </a:rPr>
              <a:t> </a:t>
            </a:r>
            <a:r>
              <a:rPr lang="en-US" b="1" dirty="0" err="1">
                <a:solidFill>
                  <a:srgbClr val="7F694C"/>
                </a:solidFill>
                <a:latin typeface="Lato"/>
              </a:rPr>
              <a:t>sangat</a:t>
            </a:r>
            <a:r>
              <a:rPr lang="en-US" b="1" dirty="0">
                <a:solidFill>
                  <a:srgbClr val="7F694C"/>
                </a:solidFill>
                <a:latin typeface="Lato"/>
              </a:rPr>
              <a:t> </a:t>
            </a:r>
            <a:r>
              <a:rPr lang="en-US" b="1" dirty="0" err="1">
                <a:solidFill>
                  <a:srgbClr val="7F694C"/>
                </a:solidFill>
                <a:latin typeface="Lato"/>
              </a:rPr>
              <a:t>rendah</a:t>
            </a:r>
            <a:r>
              <a:rPr lang="en-US" b="1" dirty="0">
                <a:solidFill>
                  <a:srgbClr val="7F694C"/>
                </a:solidFill>
                <a:latin typeface="Lato"/>
              </a:rPr>
              <a:t>. </a:t>
            </a:r>
            <a:r>
              <a:rPr lang="en-US" b="1" dirty="0" err="1">
                <a:solidFill>
                  <a:srgbClr val="7F694C"/>
                </a:solidFill>
                <a:latin typeface="Lato"/>
              </a:rPr>
              <a:t>Pemerintahan</a:t>
            </a:r>
            <a:r>
              <a:rPr lang="en-US" b="1" dirty="0">
                <a:solidFill>
                  <a:srgbClr val="7F694C"/>
                </a:solidFill>
                <a:latin typeface="Lato"/>
              </a:rPr>
              <a:t> RI </a:t>
            </a:r>
            <a:r>
              <a:rPr lang="en-US" b="1" dirty="0" err="1">
                <a:solidFill>
                  <a:srgbClr val="7F694C"/>
                </a:solidFill>
                <a:latin typeface="Lato"/>
              </a:rPr>
              <a:t>sendiri</a:t>
            </a:r>
            <a:r>
              <a:rPr lang="en-US" b="1" dirty="0">
                <a:solidFill>
                  <a:srgbClr val="7F694C"/>
                </a:solidFill>
                <a:latin typeface="Lato"/>
              </a:rPr>
              <a:t> </a:t>
            </a:r>
            <a:r>
              <a:rPr lang="en-US" b="1" dirty="0" err="1">
                <a:solidFill>
                  <a:srgbClr val="7F694C"/>
                </a:solidFill>
                <a:latin typeface="Lato"/>
              </a:rPr>
              <a:t>tidak</a:t>
            </a:r>
            <a:r>
              <a:rPr lang="en-US" b="1" dirty="0">
                <a:solidFill>
                  <a:srgbClr val="7F694C"/>
                </a:solidFill>
                <a:latin typeface="Lato"/>
              </a:rPr>
              <a:t> </a:t>
            </a:r>
            <a:r>
              <a:rPr lang="en-US" b="1" dirty="0" err="1">
                <a:solidFill>
                  <a:srgbClr val="7F694C"/>
                </a:solidFill>
                <a:latin typeface="Lato"/>
              </a:rPr>
              <a:t>bisa</a:t>
            </a:r>
            <a:r>
              <a:rPr lang="en-US" b="1" dirty="0">
                <a:solidFill>
                  <a:srgbClr val="7F694C"/>
                </a:solidFill>
                <a:latin typeface="Lato"/>
              </a:rPr>
              <a:t> </a:t>
            </a:r>
            <a:r>
              <a:rPr lang="en-US" b="1" dirty="0" err="1">
                <a:solidFill>
                  <a:srgbClr val="7F694C"/>
                </a:solidFill>
                <a:latin typeface="Lato"/>
              </a:rPr>
              <a:t>melarang</a:t>
            </a:r>
            <a:r>
              <a:rPr lang="en-US" b="1" dirty="0">
                <a:solidFill>
                  <a:srgbClr val="7F694C"/>
                </a:solidFill>
                <a:latin typeface="Lato"/>
              </a:rPr>
              <a:t> </a:t>
            </a:r>
            <a:r>
              <a:rPr lang="en-US" b="1" dirty="0" err="1">
                <a:solidFill>
                  <a:srgbClr val="7F694C"/>
                </a:solidFill>
                <a:latin typeface="Lato"/>
              </a:rPr>
              <a:t>beredarnya</a:t>
            </a:r>
            <a:r>
              <a:rPr lang="en-US" b="1" dirty="0">
                <a:solidFill>
                  <a:srgbClr val="7F694C"/>
                </a:solidFill>
                <a:latin typeface="Lato"/>
              </a:rPr>
              <a:t> </a:t>
            </a:r>
            <a:r>
              <a:rPr lang="en-US" b="1" dirty="0" err="1">
                <a:solidFill>
                  <a:srgbClr val="7F694C"/>
                </a:solidFill>
                <a:latin typeface="Lato"/>
              </a:rPr>
              <a:t>mata</a:t>
            </a:r>
            <a:r>
              <a:rPr lang="en-US" b="1" dirty="0">
                <a:solidFill>
                  <a:srgbClr val="7F694C"/>
                </a:solidFill>
                <a:latin typeface="Lato"/>
              </a:rPr>
              <a:t> uang </a:t>
            </a:r>
            <a:r>
              <a:rPr lang="en-US" b="1" dirty="0" err="1">
                <a:solidFill>
                  <a:srgbClr val="7F694C"/>
                </a:solidFill>
                <a:latin typeface="Lato"/>
              </a:rPr>
              <a:t>tersebut</a:t>
            </a:r>
            <a:r>
              <a:rPr lang="en-US" b="1" dirty="0">
                <a:solidFill>
                  <a:srgbClr val="7F694C"/>
                </a:solidFill>
                <a:latin typeface="Lato"/>
              </a:rPr>
              <a:t>, </a:t>
            </a:r>
            <a:r>
              <a:rPr lang="en-US" b="1" dirty="0" err="1">
                <a:solidFill>
                  <a:srgbClr val="7F694C"/>
                </a:solidFill>
                <a:latin typeface="Lato"/>
              </a:rPr>
              <a:t>mengingat</a:t>
            </a:r>
            <a:r>
              <a:rPr lang="en-US" b="1" dirty="0">
                <a:solidFill>
                  <a:srgbClr val="7F694C"/>
                </a:solidFill>
                <a:latin typeface="Lato"/>
              </a:rPr>
              <a:t> </a:t>
            </a:r>
            <a:r>
              <a:rPr lang="en-US" b="1" dirty="0" err="1">
                <a:solidFill>
                  <a:srgbClr val="7F694C"/>
                </a:solidFill>
                <a:latin typeface="Lato"/>
              </a:rPr>
              <a:t>indonesia</a:t>
            </a:r>
            <a:r>
              <a:rPr lang="en-US" b="1" dirty="0">
                <a:solidFill>
                  <a:srgbClr val="7F694C"/>
                </a:solidFill>
                <a:latin typeface="Lato"/>
              </a:rPr>
              <a:t> </a:t>
            </a:r>
            <a:r>
              <a:rPr lang="en-US" b="1" dirty="0" err="1">
                <a:solidFill>
                  <a:srgbClr val="7F694C"/>
                </a:solidFill>
                <a:latin typeface="Lato"/>
              </a:rPr>
              <a:t>sendiri</a:t>
            </a:r>
            <a:r>
              <a:rPr lang="en-US" b="1" dirty="0">
                <a:solidFill>
                  <a:srgbClr val="7F694C"/>
                </a:solidFill>
                <a:latin typeface="Lato"/>
              </a:rPr>
              <a:t> </a:t>
            </a:r>
            <a:r>
              <a:rPr lang="en-US" b="1" dirty="0" err="1">
                <a:solidFill>
                  <a:srgbClr val="7F694C"/>
                </a:solidFill>
                <a:latin typeface="Lato"/>
              </a:rPr>
              <a:t>belum</a:t>
            </a:r>
            <a:r>
              <a:rPr lang="en-US" b="1" dirty="0">
                <a:solidFill>
                  <a:srgbClr val="7F694C"/>
                </a:solidFill>
                <a:latin typeface="Lato"/>
              </a:rPr>
              <a:t> </a:t>
            </a:r>
            <a:r>
              <a:rPr lang="en-US" b="1" dirty="0" err="1">
                <a:solidFill>
                  <a:srgbClr val="7F694C"/>
                </a:solidFill>
                <a:latin typeface="Lato"/>
              </a:rPr>
              <a:t>memiliki</a:t>
            </a:r>
            <a:r>
              <a:rPr lang="en-US" b="1" dirty="0">
                <a:solidFill>
                  <a:srgbClr val="7F694C"/>
                </a:solidFill>
                <a:latin typeface="Lato"/>
              </a:rPr>
              <a:t> </a:t>
            </a:r>
            <a:r>
              <a:rPr lang="en-US" b="1" dirty="0" err="1">
                <a:solidFill>
                  <a:srgbClr val="7F694C"/>
                </a:solidFill>
                <a:latin typeface="Lato"/>
              </a:rPr>
              <a:t>mata</a:t>
            </a:r>
            <a:r>
              <a:rPr lang="en-US" b="1" dirty="0">
                <a:solidFill>
                  <a:srgbClr val="7F694C"/>
                </a:solidFill>
                <a:latin typeface="Lato"/>
              </a:rPr>
              <a:t> uang </a:t>
            </a:r>
            <a:r>
              <a:rPr lang="en-US" b="1" dirty="0" err="1">
                <a:solidFill>
                  <a:srgbClr val="7F694C"/>
                </a:solidFill>
                <a:latin typeface="Lato"/>
              </a:rPr>
              <a:t>sendiri</a:t>
            </a:r>
            <a:r>
              <a:rPr lang="en-US" b="1" dirty="0">
                <a:solidFill>
                  <a:srgbClr val="7F694C"/>
                </a:solidFill>
                <a:latin typeface="Lato"/>
              </a:rPr>
              <a:t>. </a:t>
            </a:r>
            <a:r>
              <a:rPr lang="en-US" b="1" dirty="0" err="1">
                <a:solidFill>
                  <a:srgbClr val="7F694C"/>
                </a:solidFill>
                <a:latin typeface="Lato"/>
              </a:rPr>
              <a:t>Diedarkannya</a:t>
            </a:r>
            <a:r>
              <a:rPr lang="en-US" b="1" dirty="0">
                <a:solidFill>
                  <a:srgbClr val="7F694C"/>
                </a:solidFill>
                <a:latin typeface="Lato"/>
              </a:rPr>
              <a:t> uang </a:t>
            </a:r>
            <a:r>
              <a:rPr lang="en-US" b="1" dirty="0" err="1">
                <a:solidFill>
                  <a:srgbClr val="7F694C"/>
                </a:solidFill>
                <a:latin typeface="Lato"/>
              </a:rPr>
              <a:t>cadangan</a:t>
            </a:r>
            <a:r>
              <a:rPr lang="en-US" b="1" dirty="0">
                <a:solidFill>
                  <a:srgbClr val="7F694C"/>
                </a:solidFill>
                <a:latin typeface="Lato"/>
              </a:rPr>
              <a:t> </a:t>
            </a:r>
            <a:r>
              <a:rPr lang="en-US" b="1" dirty="0" err="1">
                <a:solidFill>
                  <a:srgbClr val="7F694C"/>
                </a:solidFill>
                <a:latin typeface="Lato"/>
              </a:rPr>
              <a:t>sebesar</a:t>
            </a:r>
            <a:r>
              <a:rPr lang="en-US" b="1" dirty="0">
                <a:solidFill>
                  <a:srgbClr val="7F694C"/>
                </a:solidFill>
                <a:latin typeface="Lato"/>
              </a:rPr>
              <a:t> 2,3 </a:t>
            </a:r>
            <a:r>
              <a:rPr lang="en-US" b="1" dirty="0" err="1">
                <a:solidFill>
                  <a:srgbClr val="7F694C"/>
                </a:solidFill>
                <a:latin typeface="Lato"/>
              </a:rPr>
              <a:t>milyar</a:t>
            </a:r>
            <a:r>
              <a:rPr lang="en-US" b="1" dirty="0">
                <a:solidFill>
                  <a:srgbClr val="7F694C"/>
                </a:solidFill>
                <a:latin typeface="Lato"/>
              </a:rPr>
              <a:t>, </a:t>
            </a:r>
            <a:r>
              <a:rPr lang="en-US" b="1" dirty="0" err="1">
                <a:solidFill>
                  <a:srgbClr val="7F694C"/>
                </a:solidFill>
                <a:latin typeface="Lato"/>
              </a:rPr>
              <a:t>Sementara</a:t>
            </a:r>
            <a:r>
              <a:rPr lang="en-US" b="1" dirty="0">
                <a:solidFill>
                  <a:srgbClr val="7F694C"/>
                </a:solidFill>
                <a:latin typeface="Lato"/>
              </a:rPr>
              <a:t> kas </a:t>
            </a:r>
            <a:r>
              <a:rPr lang="en-US" b="1" dirty="0" err="1">
                <a:solidFill>
                  <a:srgbClr val="7F694C"/>
                </a:solidFill>
                <a:latin typeface="Lato"/>
              </a:rPr>
              <a:t>pemerintah</a:t>
            </a:r>
            <a:r>
              <a:rPr lang="en-US" b="1" dirty="0">
                <a:solidFill>
                  <a:srgbClr val="7F694C"/>
                </a:solidFill>
                <a:latin typeface="Lato"/>
              </a:rPr>
              <a:t> </a:t>
            </a:r>
            <a:r>
              <a:rPr lang="en-US" b="1" dirty="0" err="1">
                <a:solidFill>
                  <a:srgbClr val="7F694C"/>
                </a:solidFill>
                <a:latin typeface="Lato"/>
              </a:rPr>
              <a:t>kosong</a:t>
            </a:r>
            <a:r>
              <a:rPr lang="en-US" b="1" dirty="0">
                <a:solidFill>
                  <a:srgbClr val="7F694C"/>
                </a:solidFill>
                <a:latin typeface="Lato"/>
              </a:rPr>
              <a:t>, </a:t>
            </a:r>
            <a:r>
              <a:rPr lang="en-US" b="1" dirty="0" err="1">
                <a:solidFill>
                  <a:srgbClr val="7F694C"/>
                </a:solidFill>
                <a:latin typeface="Lato"/>
              </a:rPr>
              <a:t>waktu</a:t>
            </a:r>
            <a:r>
              <a:rPr lang="en-US" b="1" dirty="0">
                <a:solidFill>
                  <a:srgbClr val="7F694C"/>
                </a:solidFill>
                <a:latin typeface="Lato"/>
              </a:rPr>
              <a:t> </a:t>
            </a:r>
            <a:r>
              <a:rPr lang="en-US" b="1" dirty="0" err="1">
                <a:solidFill>
                  <a:srgbClr val="7F694C"/>
                </a:solidFill>
                <a:latin typeface="Lato"/>
              </a:rPr>
              <a:t>itu</a:t>
            </a:r>
            <a:r>
              <a:rPr lang="en-US" b="1" dirty="0">
                <a:solidFill>
                  <a:srgbClr val="7F694C"/>
                </a:solidFill>
                <a:latin typeface="Lato"/>
              </a:rPr>
              <a:t> </a:t>
            </a:r>
            <a:r>
              <a:rPr lang="en-US" b="1" dirty="0" err="1">
                <a:solidFill>
                  <a:srgbClr val="7F694C"/>
                </a:solidFill>
                <a:latin typeface="Lato"/>
              </a:rPr>
              <a:t>berlaku</a:t>
            </a:r>
            <a:r>
              <a:rPr lang="en-US" b="1" dirty="0">
                <a:solidFill>
                  <a:srgbClr val="7F694C"/>
                </a:solidFill>
                <a:latin typeface="Lato"/>
              </a:rPr>
              <a:t> </a:t>
            </a:r>
            <a:r>
              <a:rPr lang="en-US" b="1" dirty="0" err="1">
                <a:solidFill>
                  <a:srgbClr val="7F694C"/>
                </a:solidFill>
                <a:latin typeface="Lato"/>
              </a:rPr>
              <a:t>tiga</a:t>
            </a:r>
            <a:r>
              <a:rPr lang="en-US" b="1" dirty="0">
                <a:solidFill>
                  <a:srgbClr val="7F694C"/>
                </a:solidFill>
                <a:latin typeface="Lato"/>
              </a:rPr>
              <a:t> </a:t>
            </a:r>
            <a:r>
              <a:rPr lang="en-US" b="1" dirty="0" err="1">
                <a:solidFill>
                  <a:srgbClr val="7F694C"/>
                </a:solidFill>
                <a:latin typeface="Lato"/>
              </a:rPr>
              <a:t>jenis</a:t>
            </a:r>
            <a:r>
              <a:rPr lang="en-US" b="1" dirty="0">
                <a:solidFill>
                  <a:srgbClr val="7F694C"/>
                </a:solidFill>
                <a:latin typeface="Lato"/>
              </a:rPr>
              <a:t> </a:t>
            </a:r>
            <a:r>
              <a:rPr lang="en-US" b="1" dirty="0" err="1">
                <a:solidFill>
                  <a:srgbClr val="7F694C"/>
                </a:solidFill>
                <a:latin typeface="Lato"/>
              </a:rPr>
              <a:t>mata</a:t>
            </a:r>
            <a:r>
              <a:rPr lang="en-US" b="1" dirty="0">
                <a:solidFill>
                  <a:srgbClr val="7F694C"/>
                </a:solidFill>
                <a:latin typeface="Lato"/>
              </a:rPr>
              <a:t> uang: De </a:t>
            </a:r>
            <a:r>
              <a:rPr lang="en-US" b="1" dirty="0" err="1">
                <a:solidFill>
                  <a:srgbClr val="7F694C"/>
                </a:solidFill>
                <a:latin typeface="Lato"/>
              </a:rPr>
              <a:t>Javaesche</a:t>
            </a:r>
            <a:r>
              <a:rPr lang="en-US" b="1" dirty="0">
                <a:solidFill>
                  <a:srgbClr val="7F694C"/>
                </a:solidFill>
                <a:latin typeface="Lato"/>
              </a:rPr>
              <a:t> Bank, uang </a:t>
            </a:r>
            <a:r>
              <a:rPr lang="en-US" b="1" dirty="0" err="1">
                <a:solidFill>
                  <a:srgbClr val="7F694C"/>
                </a:solidFill>
                <a:latin typeface="Lato"/>
              </a:rPr>
              <a:t>pemerintah</a:t>
            </a:r>
            <a:r>
              <a:rPr lang="en-US" b="1" dirty="0">
                <a:solidFill>
                  <a:srgbClr val="7F694C"/>
                </a:solidFill>
                <a:latin typeface="Lato"/>
              </a:rPr>
              <a:t> </a:t>
            </a:r>
            <a:r>
              <a:rPr lang="en-US" b="1" dirty="0" err="1">
                <a:solidFill>
                  <a:srgbClr val="7F694C"/>
                </a:solidFill>
                <a:latin typeface="Lato"/>
              </a:rPr>
              <a:t>Hindia</a:t>
            </a:r>
            <a:r>
              <a:rPr lang="en-US" b="1" dirty="0">
                <a:solidFill>
                  <a:srgbClr val="7F694C"/>
                </a:solidFill>
                <a:latin typeface="Lato"/>
              </a:rPr>
              <a:t> Belanda, dan </a:t>
            </a:r>
            <a:r>
              <a:rPr lang="en-US" b="1" dirty="0" err="1">
                <a:solidFill>
                  <a:srgbClr val="7F694C"/>
                </a:solidFill>
                <a:latin typeface="Lato"/>
              </a:rPr>
              <a:t>mata</a:t>
            </a:r>
            <a:r>
              <a:rPr lang="en-US" b="1" dirty="0">
                <a:solidFill>
                  <a:srgbClr val="7F694C"/>
                </a:solidFill>
                <a:latin typeface="Lato"/>
              </a:rPr>
              <a:t> uang rupiah </a:t>
            </a:r>
            <a:r>
              <a:rPr lang="en-US" b="1" dirty="0" err="1">
                <a:solidFill>
                  <a:srgbClr val="7F694C"/>
                </a:solidFill>
                <a:latin typeface="Lato"/>
              </a:rPr>
              <a:t>jepang</a:t>
            </a:r>
            <a:r>
              <a:rPr lang="en-US" b="1" dirty="0">
                <a:solidFill>
                  <a:srgbClr val="7F694C"/>
                </a:solidFill>
                <a:latin typeface="Lato"/>
              </a:rPr>
              <a:t>, </a:t>
            </a:r>
            <a:r>
              <a:rPr lang="en-US" b="1" dirty="0" err="1">
                <a:solidFill>
                  <a:srgbClr val="7F694C"/>
                </a:solidFill>
                <a:latin typeface="Lato"/>
              </a:rPr>
              <a:t>Pajak</a:t>
            </a:r>
            <a:r>
              <a:rPr lang="en-US" b="1" dirty="0">
                <a:solidFill>
                  <a:srgbClr val="7F694C"/>
                </a:solidFill>
                <a:latin typeface="Lato"/>
              </a:rPr>
              <a:t> dan </a:t>
            </a:r>
            <a:r>
              <a:rPr lang="en-US" b="1" dirty="0" err="1">
                <a:solidFill>
                  <a:srgbClr val="7F694C"/>
                </a:solidFill>
                <a:latin typeface="Lato"/>
              </a:rPr>
              <a:t>bea</a:t>
            </a:r>
            <a:r>
              <a:rPr lang="en-US" b="1" dirty="0">
                <a:solidFill>
                  <a:srgbClr val="7F694C"/>
                </a:solidFill>
                <a:latin typeface="Lato"/>
              </a:rPr>
              <a:t> </a:t>
            </a:r>
            <a:r>
              <a:rPr lang="en-US" b="1" dirty="0" err="1">
                <a:solidFill>
                  <a:srgbClr val="7F694C"/>
                </a:solidFill>
                <a:latin typeface="Lato"/>
              </a:rPr>
              <a:t>sangat</a:t>
            </a:r>
            <a:r>
              <a:rPr lang="en-US" b="1" dirty="0">
                <a:solidFill>
                  <a:srgbClr val="7F694C"/>
                </a:solidFill>
                <a:latin typeface="Lato"/>
              </a:rPr>
              <a:t> </a:t>
            </a:r>
            <a:r>
              <a:rPr lang="en-US" b="1" dirty="0" err="1">
                <a:solidFill>
                  <a:srgbClr val="7F694C"/>
                </a:solidFill>
                <a:latin typeface="Lato"/>
              </a:rPr>
              <a:t>berkurang</a:t>
            </a:r>
            <a:r>
              <a:rPr lang="en-US" b="1" dirty="0">
                <a:solidFill>
                  <a:srgbClr val="7F694C"/>
                </a:solidFill>
                <a:latin typeface="Lato"/>
              </a:rPr>
              <a:t>, </a:t>
            </a:r>
            <a:r>
              <a:rPr lang="en-US" b="1" dirty="0" err="1">
                <a:solidFill>
                  <a:srgbClr val="7F694C"/>
                </a:solidFill>
                <a:latin typeface="Lato"/>
              </a:rPr>
              <a:t>pengeluaran</a:t>
            </a:r>
            <a:r>
              <a:rPr lang="en-US" b="1" dirty="0">
                <a:solidFill>
                  <a:srgbClr val="7F694C"/>
                </a:solidFill>
                <a:latin typeface="Lato"/>
              </a:rPr>
              <a:t> </a:t>
            </a:r>
            <a:r>
              <a:rPr lang="en-US" b="1" dirty="0" err="1">
                <a:solidFill>
                  <a:srgbClr val="7F694C"/>
                </a:solidFill>
                <a:latin typeface="Lato"/>
              </a:rPr>
              <a:t>bertambah</a:t>
            </a:r>
            <a:r>
              <a:rPr lang="en-US" b="1" dirty="0">
                <a:solidFill>
                  <a:srgbClr val="7F694C"/>
                </a:solidFill>
                <a:latin typeface="Lato"/>
              </a:rPr>
              <a:t> </a:t>
            </a:r>
            <a:r>
              <a:rPr lang="en-US" b="1" dirty="0" err="1">
                <a:solidFill>
                  <a:srgbClr val="7F694C"/>
                </a:solidFill>
                <a:latin typeface="Lato"/>
              </a:rPr>
              <a:t>banyak</a:t>
            </a:r>
            <a:r>
              <a:rPr lang="en-US" b="1" dirty="0">
                <a:solidFill>
                  <a:srgbClr val="7F694C"/>
                </a:solidFill>
                <a:latin typeface="Lato"/>
              </a:rPr>
              <a:t>, </a:t>
            </a:r>
            <a:r>
              <a:rPr lang="en-US" b="1" dirty="0" err="1">
                <a:solidFill>
                  <a:srgbClr val="7F694C"/>
                </a:solidFill>
                <a:latin typeface="Lato"/>
              </a:rPr>
              <a:t>sertaHasil</a:t>
            </a:r>
            <a:r>
              <a:rPr lang="en-US" b="1" dirty="0">
                <a:solidFill>
                  <a:srgbClr val="7F694C"/>
                </a:solidFill>
                <a:latin typeface="Lato"/>
              </a:rPr>
              <a:t> </a:t>
            </a:r>
            <a:r>
              <a:rPr lang="en-US" b="1" dirty="0" err="1">
                <a:solidFill>
                  <a:srgbClr val="7F694C"/>
                </a:solidFill>
                <a:latin typeface="Lato"/>
              </a:rPr>
              <a:t>produksi</a:t>
            </a:r>
            <a:r>
              <a:rPr lang="en-US" b="1" dirty="0">
                <a:solidFill>
                  <a:srgbClr val="7F694C"/>
                </a:solidFill>
                <a:latin typeface="Lato"/>
              </a:rPr>
              <a:t> </a:t>
            </a:r>
            <a:r>
              <a:rPr lang="en-US" b="1" dirty="0" err="1">
                <a:solidFill>
                  <a:srgbClr val="7F694C"/>
                </a:solidFill>
                <a:latin typeface="Lato"/>
              </a:rPr>
              <a:t>pertanian</a:t>
            </a:r>
            <a:r>
              <a:rPr lang="en-US" b="1" dirty="0">
                <a:solidFill>
                  <a:srgbClr val="7F694C"/>
                </a:solidFill>
                <a:latin typeface="Lato"/>
              </a:rPr>
              <a:t> dan </a:t>
            </a:r>
            <a:r>
              <a:rPr lang="en-US" b="1" dirty="0" err="1">
                <a:solidFill>
                  <a:srgbClr val="7F694C"/>
                </a:solidFill>
                <a:latin typeface="Lato"/>
              </a:rPr>
              <a:t>perkebunan</a:t>
            </a:r>
            <a:r>
              <a:rPr lang="en-US" b="1" dirty="0">
                <a:solidFill>
                  <a:srgbClr val="7F694C"/>
                </a:solidFill>
                <a:latin typeface="Lato"/>
              </a:rPr>
              <a:t> </a:t>
            </a:r>
            <a:r>
              <a:rPr lang="en-US" b="1" dirty="0" err="1">
                <a:solidFill>
                  <a:srgbClr val="7F694C"/>
                </a:solidFill>
                <a:latin typeface="Lato"/>
              </a:rPr>
              <a:t>tidak</a:t>
            </a:r>
            <a:r>
              <a:rPr lang="en-US" b="1" dirty="0">
                <a:solidFill>
                  <a:srgbClr val="7F694C"/>
                </a:solidFill>
                <a:latin typeface="Lato"/>
              </a:rPr>
              <a:t> </a:t>
            </a:r>
            <a:r>
              <a:rPr lang="en-US" b="1" dirty="0" err="1">
                <a:solidFill>
                  <a:srgbClr val="7F694C"/>
                </a:solidFill>
                <a:latin typeface="Lato"/>
              </a:rPr>
              <a:t>dapat</a:t>
            </a:r>
            <a:r>
              <a:rPr lang="en-US" b="1" dirty="0">
                <a:solidFill>
                  <a:srgbClr val="7F694C"/>
                </a:solidFill>
                <a:latin typeface="Lato"/>
              </a:rPr>
              <a:t> </a:t>
            </a:r>
            <a:r>
              <a:rPr lang="en-US" b="1" dirty="0" err="1">
                <a:solidFill>
                  <a:srgbClr val="7F694C"/>
                </a:solidFill>
                <a:latin typeface="Lato"/>
              </a:rPr>
              <a:t>diekspor</a:t>
            </a:r>
            <a:r>
              <a:rPr lang="en-US" b="1" dirty="0">
                <a:solidFill>
                  <a:srgbClr val="7F694C"/>
                </a:solidFill>
                <a:latin typeface="Lato"/>
              </a:rPr>
              <a:t>. </a:t>
            </a:r>
            <a:r>
              <a:rPr lang="en-US" b="1" dirty="0" err="1">
                <a:solidFill>
                  <a:srgbClr val="7F694C"/>
                </a:solidFill>
                <a:latin typeface="Lato"/>
              </a:rPr>
              <a:t>Bahkan</a:t>
            </a:r>
            <a:r>
              <a:rPr lang="en-US" b="1" dirty="0">
                <a:solidFill>
                  <a:srgbClr val="7F694C"/>
                </a:solidFill>
                <a:latin typeface="Lato"/>
              </a:rPr>
              <a:t> </a:t>
            </a:r>
            <a:r>
              <a:rPr lang="en-US" b="1" dirty="0" err="1">
                <a:solidFill>
                  <a:srgbClr val="7F694C"/>
                </a:solidFill>
                <a:latin typeface="Lato"/>
              </a:rPr>
              <a:t>setelah</a:t>
            </a:r>
            <a:r>
              <a:rPr lang="en-US" b="1" dirty="0">
                <a:solidFill>
                  <a:srgbClr val="7F694C"/>
                </a:solidFill>
                <a:latin typeface="Lato"/>
              </a:rPr>
              <a:t> NICA </a:t>
            </a:r>
            <a:r>
              <a:rPr lang="en-US" b="1" dirty="0" err="1">
                <a:solidFill>
                  <a:srgbClr val="7F694C"/>
                </a:solidFill>
                <a:latin typeface="Lato"/>
              </a:rPr>
              <a:t>datang</a:t>
            </a:r>
            <a:r>
              <a:rPr lang="en-US" b="1" dirty="0">
                <a:solidFill>
                  <a:srgbClr val="7F694C"/>
                </a:solidFill>
                <a:latin typeface="Lato"/>
              </a:rPr>
              <a:t> </a:t>
            </a:r>
            <a:r>
              <a:rPr lang="en-US" b="1" dirty="0" err="1">
                <a:solidFill>
                  <a:srgbClr val="7F694C"/>
                </a:solidFill>
                <a:latin typeface="Lato"/>
              </a:rPr>
              <a:t>ke</a:t>
            </a:r>
            <a:r>
              <a:rPr lang="en-US" b="1" dirty="0">
                <a:solidFill>
                  <a:srgbClr val="7F694C"/>
                </a:solidFill>
                <a:latin typeface="Lato"/>
              </a:rPr>
              <a:t> </a:t>
            </a:r>
            <a:r>
              <a:rPr lang="en-US" b="1" dirty="0" err="1">
                <a:solidFill>
                  <a:srgbClr val="7F694C"/>
                </a:solidFill>
                <a:latin typeface="Lato"/>
              </a:rPr>
              <a:t>indonesia</a:t>
            </a:r>
            <a:r>
              <a:rPr lang="en-US" b="1" dirty="0">
                <a:solidFill>
                  <a:srgbClr val="7F694C"/>
                </a:solidFill>
                <a:latin typeface="Lato"/>
              </a:rPr>
              <a:t> juga </a:t>
            </a:r>
            <a:r>
              <a:rPr lang="en-US" b="1" dirty="0" err="1">
                <a:solidFill>
                  <a:srgbClr val="7F694C"/>
                </a:solidFill>
                <a:latin typeface="Lato"/>
              </a:rPr>
              <a:t>memberlakukan</a:t>
            </a:r>
            <a:r>
              <a:rPr lang="en-US" b="1" dirty="0">
                <a:solidFill>
                  <a:srgbClr val="7F694C"/>
                </a:solidFill>
                <a:latin typeface="Lato"/>
              </a:rPr>
              <a:t> </a:t>
            </a:r>
            <a:r>
              <a:rPr lang="en-US" b="1" dirty="0" err="1">
                <a:solidFill>
                  <a:srgbClr val="7F694C"/>
                </a:solidFill>
                <a:latin typeface="Lato"/>
              </a:rPr>
              <a:t>mata</a:t>
            </a:r>
            <a:r>
              <a:rPr lang="en-US" b="1" dirty="0">
                <a:solidFill>
                  <a:srgbClr val="7F694C"/>
                </a:solidFill>
                <a:latin typeface="Lato"/>
              </a:rPr>
              <a:t> uang NICA.</a:t>
            </a:r>
            <a:endParaRPr lang="en-US" sz="1600" b="1" dirty="0">
              <a:solidFill>
                <a:srgbClr val="7F694C"/>
              </a:solidFill>
              <a:latin typeface="Lato"/>
            </a:endParaRPr>
          </a:p>
        </p:txBody>
      </p:sp>
      <p:pic>
        <p:nvPicPr>
          <p:cNvPr id="5" name="Picture 4">
            <a:extLst>
              <a:ext uri="{FF2B5EF4-FFF2-40B4-BE49-F238E27FC236}">
                <a16:creationId xmlns:a16="http://schemas.microsoft.com/office/drawing/2014/main" id="{DE353803-999B-4092-80BF-37420B47F972}"/>
              </a:ext>
            </a:extLst>
          </p:cNvPr>
          <p:cNvPicPr>
            <a:picLocks noChangeAspect="1"/>
          </p:cNvPicPr>
          <p:nvPr/>
        </p:nvPicPr>
        <p:blipFill>
          <a:blip r:embed="rId3"/>
          <a:stretch>
            <a:fillRect/>
          </a:stretch>
        </p:blipFill>
        <p:spPr>
          <a:xfrm>
            <a:off x="5183264" y="936635"/>
            <a:ext cx="3246611" cy="1550256"/>
          </a:xfrm>
          <a:prstGeom prst="rect">
            <a:avLst/>
          </a:prstGeom>
          <a:effectLst>
            <a:softEdge rad="63500"/>
          </a:effectLst>
        </p:spPr>
      </p:pic>
      <p:pic>
        <p:nvPicPr>
          <p:cNvPr id="7" name="Picture 6">
            <a:extLst>
              <a:ext uri="{FF2B5EF4-FFF2-40B4-BE49-F238E27FC236}">
                <a16:creationId xmlns:a16="http://schemas.microsoft.com/office/drawing/2014/main" id="{5FE12C8B-ED04-4BE2-8621-C48B55DB9DE2}"/>
              </a:ext>
            </a:extLst>
          </p:cNvPr>
          <p:cNvPicPr>
            <a:picLocks noChangeAspect="1"/>
          </p:cNvPicPr>
          <p:nvPr/>
        </p:nvPicPr>
        <p:blipFill>
          <a:blip r:embed="rId4"/>
          <a:stretch>
            <a:fillRect/>
          </a:stretch>
        </p:blipFill>
        <p:spPr>
          <a:xfrm>
            <a:off x="5183264" y="2847454"/>
            <a:ext cx="3246611" cy="1359411"/>
          </a:xfrm>
          <a:prstGeom prst="rect">
            <a:avLst/>
          </a:prstGeom>
          <a:effectLst>
            <a:softEdge rad="63500"/>
          </a:effectLst>
        </p:spPr>
      </p:pic>
    </p:spTree>
    <p:extLst>
      <p:ext uri="{BB962C8B-B14F-4D97-AF65-F5344CB8AC3E}">
        <p14:creationId xmlns:p14="http://schemas.microsoft.com/office/powerpoint/2010/main" val="1958006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animEffect transition="in" filter="fade">
                                      <p:cBhvr>
                                        <p:cTn id="7" dur="500"/>
                                        <p:tgtEl>
                                          <p:spTgt spid="1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901"/>
        <p:cNvGrpSpPr/>
        <p:nvPr/>
      </p:nvGrpSpPr>
      <p:grpSpPr>
        <a:xfrm>
          <a:off x="0" y="0"/>
          <a:ext cx="0" cy="0"/>
          <a:chOff x="0" y="0"/>
          <a:chExt cx="0" cy="0"/>
        </a:xfrm>
      </p:grpSpPr>
      <p:pic>
        <p:nvPicPr>
          <p:cNvPr id="1026" name="Picture 2">
            <a:extLst>
              <a:ext uri="{FF2B5EF4-FFF2-40B4-BE49-F238E27FC236}">
                <a16:creationId xmlns:a16="http://schemas.microsoft.com/office/drawing/2014/main" id="{C0A98D50-B174-4854-8EC7-543B88D4B6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6455" y="1211840"/>
            <a:ext cx="3835327" cy="2905125"/>
          </a:xfrm>
          <a:prstGeom prst="rect">
            <a:avLst/>
          </a:prstGeom>
          <a:noFill/>
          <a:effectLst>
            <a:softEdge rad="647700"/>
          </a:effectLst>
          <a:extLst>
            <a:ext uri="{909E8E84-426E-40DD-AFC4-6F175D3DCCD1}">
              <a14:hiddenFill xmlns:a14="http://schemas.microsoft.com/office/drawing/2010/main">
                <a:solidFill>
                  <a:srgbClr val="FFFFFF"/>
                </a:solidFill>
              </a14:hiddenFill>
            </a:ext>
          </a:extLst>
        </p:spPr>
      </p:pic>
      <p:sp>
        <p:nvSpPr>
          <p:cNvPr id="19" name="Google Shape;752;p51">
            <a:extLst>
              <a:ext uri="{FF2B5EF4-FFF2-40B4-BE49-F238E27FC236}">
                <a16:creationId xmlns:a16="http://schemas.microsoft.com/office/drawing/2014/main" id="{B3375C1A-60F3-4E51-9C61-27A98E97DAC6}"/>
              </a:ext>
            </a:extLst>
          </p:cNvPr>
          <p:cNvSpPr txBox="1">
            <a:spLocks/>
          </p:cNvSpPr>
          <p:nvPr/>
        </p:nvSpPr>
        <p:spPr>
          <a:xfrm>
            <a:off x="4211782" y="1211840"/>
            <a:ext cx="4555763" cy="2634529"/>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r>
              <a:rPr lang="en-US" b="1" dirty="0" err="1">
                <a:solidFill>
                  <a:srgbClr val="7F694C"/>
                </a:solidFill>
                <a:latin typeface="Lato"/>
              </a:rPr>
              <a:t>Kondisi</a:t>
            </a:r>
            <a:r>
              <a:rPr lang="en-US" b="1" dirty="0">
                <a:solidFill>
                  <a:srgbClr val="7F694C"/>
                </a:solidFill>
                <a:latin typeface="Lato"/>
              </a:rPr>
              <a:t> </a:t>
            </a:r>
            <a:r>
              <a:rPr lang="en-US" b="1" dirty="0" err="1">
                <a:solidFill>
                  <a:srgbClr val="7F694C"/>
                </a:solidFill>
                <a:latin typeface="Lato"/>
              </a:rPr>
              <a:t>perekonomian</a:t>
            </a:r>
            <a:r>
              <a:rPr lang="en-US" b="1" dirty="0">
                <a:solidFill>
                  <a:srgbClr val="7F694C"/>
                </a:solidFill>
                <a:latin typeface="Lato"/>
              </a:rPr>
              <a:t> </a:t>
            </a:r>
            <a:r>
              <a:rPr lang="en-US" b="1" dirty="0" err="1">
                <a:solidFill>
                  <a:srgbClr val="7F694C"/>
                </a:solidFill>
                <a:latin typeface="Lato"/>
              </a:rPr>
              <a:t>ini</a:t>
            </a:r>
            <a:r>
              <a:rPr lang="en-US" b="1" dirty="0">
                <a:solidFill>
                  <a:srgbClr val="7F694C"/>
                </a:solidFill>
                <a:latin typeface="Lato"/>
              </a:rPr>
              <a:t> </a:t>
            </a:r>
            <a:r>
              <a:rPr lang="en-US" b="1" dirty="0" err="1">
                <a:solidFill>
                  <a:srgbClr val="7F694C"/>
                </a:solidFill>
                <a:latin typeface="Lato"/>
              </a:rPr>
              <a:t>semakin</a:t>
            </a:r>
            <a:r>
              <a:rPr lang="en-US" b="1" dirty="0">
                <a:solidFill>
                  <a:srgbClr val="7F694C"/>
                </a:solidFill>
                <a:latin typeface="Lato"/>
              </a:rPr>
              <a:t> </a:t>
            </a:r>
            <a:r>
              <a:rPr lang="en-US" b="1" dirty="0" err="1">
                <a:solidFill>
                  <a:srgbClr val="7F694C"/>
                </a:solidFill>
                <a:latin typeface="Lato"/>
              </a:rPr>
              <a:t>parah</a:t>
            </a:r>
            <a:r>
              <a:rPr lang="en-US" b="1" dirty="0">
                <a:solidFill>
                  <a:srgbClr val="7F694C"/>
                </a:solidFill>
                <a:latin typeface="Lato"/>
              </a:rPr>
              <a:t> </a:t>
            </a:r>
            <a:r>
              <a:rPr lang="en-US" b="1" dirty="0" err="1">
                <a:solidFill>
                  <a:srgbClr val="7F694C"/>
                </a:solidFill>
                <a:latin typeface="Lato"/>
              </a:rPr>
              <a:t>karena</a:t>
            </a:r>
            <a:r>
              <a:rPr lang="en-US" b="1" dirty="0">
                <a:solidFill>
                  <a:srgbClr val="7F694C"/>
                </a:solidFill>
                <a:latin typeface="Lato"/>
              </a:rPr>
              <a:t> </a:t>
            </a:r>
            <a:r>
              <a:rPr lang="en-US" b="1" dirty="0" err="1">
                <a:solidFill>
                  <a:srgbClr val="7F694C"/>
                </a:solidFill>
                <a:latin typeface="Lato"/>
              </a:rPr>
              <a:t>adanya</a:t>
            </a:r>
            <a:r>
              <a:rPr lang="en-US" b="1" dirty="0">
                <a:solidFill>
                  <a:srgbClr val="7F694C"/>
                </a:solidFill>
                <a:latin typeface="Lato"/>
              </a:rPr>
              <a:t> </a:t>
            </a:r>
            <a:r>
              <a:rPr lang="en-US" b="1" dirty="0" err="1">
                <a:solidFill>
                  <a:srgbClr val="7F694C"/>
                </a:solidFill>
                <a:latin typeface="Lato"/>
              </a:rPr>
              <a:t>blokade</a:t>
            </a:r>
            <a:r>
              <a:rPr lang="en-US" b="1" dirty="0">
                <a:solidFill>
                  <a:srgbClr val="7F694C"/>
                </a:solidFill>
                <a:latin typeface="Lato"/>
              </a:rPr>
              <a:t>. Belanda juga </a:t>
            </a:r>
            <a:r>
              <a:rPr lang="en-US" b="1" dirty="0" err="1">
                <a:solidFill>
                  <a:srgbClr val="7F694C"/>
                </a:solidFill>
                <a:latin typeface="Lato"/>
              </a:rPr>
              <a:t>terus</a:t>
            </a:r>
            <a:r>
              <a:rPr lang="en-US" b="1" dirty="0">
                <a:solidFill>
                  <a:srgbClr val="7F694C"/>
                </a:solidFill>
                <a:latin typeface="Lato"/>
              </a:rPr>
              <a:t> </a:t>
            </a:r>
            <a:r>
              <a:rPr lang="en-US" b="1" dirty="0" err="1">
                <a:solidFill>
                  <a:srgbClr val="7F694C"/>
                </a:solidFill>
                <a:latin typeface="Lato"/>
              </a:rPr>
              <a:t>memberi</a:t>
            </a:r>
            <a:r>
              <a:rPr lang="en-US" b="1" dirty="0">
                <a:solidFill>
                  <a:srgbClr val="7F694C"/>
                </a:solidFill>
                <a:latin typeface="Lato"/>
              </a:rPr>
              <a:t> </a:t>
            </a:r>
            <a:r>
              <a:rPr lang="en-US" b="1" dirty="0" err="1">
                <a:solidFill>
                  <a:srgbClr val="7F694C"/>
                </a:solidFill>
                <a:latin typeface="Lato"/>
              </a:rPr>
              <a:t>tekanan</a:t>
            </a:r>
            <a:r>
              <a:rPr lang="en-US" b="1" dirty="0">
                <a:solidFill>
                  <a:srgbClr val="7F694C"/>
                </a:solidFill>
                <a:latin typeface="Lato"/>
              </a:rPr>
              <a:t> dan </a:t>
            </a:r>
            <a:r>
              <a:rPr lang="en-US" b="1" dirty="0" err="1">
                <a:solidFill>
                  <a:srgbClr val="7F694C"/>
                </a:solidFill>
                <a:latin typeface="Lato"/>
              </a:rPr>
              <a:t>teror</a:t>
            </a:r>
            <a:r>
              <a:rPr lang="en-US" b="1" dirty="0">
                <a:solidFill>
                  <a:srgbClr val="7F694C"/>
                </a:solidFill>
                <a:latin typeface="Lato"/>
              </a:rPr>
              <a:t> </a:t>
            </a:r>
            <a:r>
              <a:rPr lang="en-US" b="1" dirty="0" err="1">
                <a:solidFill>
                  <a:srgbClr val="7F694C"/>
                </a:solidFill>
                <a:latin typeface="Lato"/>
              </a:rPr>
              <a:t>terhadap</a:t>
            </a:r>
            <a:r>
              <a:rPr lang="en-US" b="1" dirty="0">
                <a:solidFill>
                  <a:srgbClr val="7F694C"/>
                </a:solidFill>
                <a:latin typeface="Lato"/>
              </a:rPr>
              <a:t> </a:t>
            </a:r>
            <a:r>
              <a:rPr lang="en-US" b="1" dirty="0" err="1">
                <a:solidFill>
                  <a:srgbClr val="7F694C"/>
                </a:solidFill>
                <a:latin typeface="Lato"/>
              </a:rPr>
              <a:t>pemerintah</a:t>
            </a:r>
            <a:r>
              <a:rPr lang="en-US" b="1" dirty="0">
                <a:solidFill>
                  <a:srgbClr val="7F694C"/>
                </a:solidFill>
                <a:latin typeface="Lato"/>
              </a:rPr>
              <a:t> </a:t>
            </a:r>
            <a:r>
              <a:rPr lang="en-US" b="1" dirty="0" err="1">
                <a:solidFill>
                  <a:srgbClr val="7F694C"/>
                </a:solidFill>
                <a:latin typeface="Lato"/>
              </a:rPr>
              <a:t>indonesia</a:t>
            </a:r>
            <a:r>
              <a:rPr lang="en-US" b="1" dirty="0">
                <a:solidFill>
                  <a:srgbClr val="7F694C"/>
                </a:solidFill>
                <a:latin typeface="Lato"/>
              </a:rPr>
              <a:t>. </a:t>
            </a:r>
            <a:r>
              <a:rPr lang="en-US" b="1" dirty="0" err="1">
                <a:solidFill>
                  <a:srgbClr val="7F694C"/>
                </a:solidFill>
                <a:latin typeface="Lato"/>
              </a:rPr>
              <a:t>Sehingga</a:t>
            </a:r>
            <a:r>
              <a:rPr lang="en-US" b="1" dirty="0">
                <a:solidFill>
                  <a:srgbClr val="7F694C"/>
                </a:solidFill>
                <a:latin typeface="Lato"/>
              </a:rPr>
              <a:t> pada </a:t>
            </a:r>
            <a:r>
              <a:rPr lang="en-US" b="1" dirty="0" err="1">
                <a:solidFill>
                  <a:srgbClr val="7F694C"/>
                </a:solidFill>
                <a:latin typeface="Lato"/>
              </a:rPr>
              <a:t>tanggal</a:t>
            </a:r>
            <a:r>
              <a:rPr lang="en-US" b="1" dirty="0">
                <a:solidFill>
                  <a:srgbClr val="7F694C"/>
                </a:solidFill>
                <a:latin typeface="Lato"/>
              </a:rPr>
              <a:t> 4 </a:t>
            </a:r>
            <a:r>
              <a:rPr lang="en-US" b="1" dirty="0" err="1">
                <a:solidFill>
                  <a:srgbClr val="7F694C"/>
                </a:solidFill>
                <a:latin typeface="Lato"/>
              </a:rPr>
              <a:t>januari</a:t>
            </a:r>
            <a:r>
              <a:rPr lang="en-US" b="1" dirty="0">
                <a:solidFill>
                  <a:srgbClr val="7F694C"/>
                </a:solidFill>
                <a:latin typeface="Lato"/>
              </a:rPr>
              <a:t> 1946 Ibu </a:t>
            </a:r>
            <a:r>
              <a:rPr lang="en-US" b="1" dirty="0" err="1">
                <a:solidFill>
                  <a:srgbClr val="7F694C"/>
                </a:solidFill>
                <a:latin typeface="Lato"/>
              </a:rPr>
              <a:t>kota</a:t>
            </a:r>
            <a:r>
              <a:rPr lang="en-US" b="1" dirty="0">
                <a:solidFill>
                  <a:srgbClr val="7F694C"/>
                </a:solidFill>
                <a:latin typeface="Lato"/>
              </a:rPr>
              <a:t> RI </a:t>
            </a:r>
            <a:r>
              <a:rPr lang="en-US" b="1" dirty="0" err="1">
                <a:solidFill>
                  <a:srgbClr val="7F694C"/>
                </a:solidFill>
                <a:latin typeface="Lato"/>
              </a:rPr>
              <a:t>pindah</a:t>
            </a:r>
            <a:r>
              <a:rPr lang="en-US" b="1" dirty="0">
                <a:solidFill>
                  <a:srgbClr val="7F694C"/>
                </a:solidFill>
                <a:latin typeface="Lato"/>
              </a:rPr>
              <a:t> </a:t>
            </a:r>
            <a:r>
              <a:rPr lang="en-US" b="1" dirty="0" err="1">
                <a:solidFill>
                  <a:srgbClr val="7F694C"/>
                </a:solidFill>
                <a:latin typeface="Lato"/>
              </a:rPr>
              <a:t>ke</a:t>
            </a:r>
            <a:r>
              <a:rPr lang="en-US" b="1" dirty="0">
                <a:solidFill>
                  <a:srgbClr val="7F694C"/>
                </a:solidFill>
                <a:latin typeface="Lato"/>
              </a:rPr>
              <a:t> Yogyakarta. Pada 1 </a:t>
            </a:r>
            <a:r>
              <a:rPr lang="en-US" b="1" dirty="0" err="1">
                <a:solidFill>
                  <a:srgbClr val="7F694C"/>
                </a:solidFill>
                <a:latin typeface="Lato"/>
              </a:rPr>
              <a:t>oktober</a:t>
            </a:r>
            <a:r>
              <a:rPr lang="en-US" b="1" dirty="0">
                <a:solidFill>
                  <a:srgbClr val="7F694C"/>
                </a:solidFill>
                <a:latin typeface="Lato"/>
              </a:rPr>
              <a:t> 1946, </a:t>
            </a:r>
            <a:r>
              <a:rPr lang="en-US" b="1" dirty="0" err="1">
                <a:solidFill>
                  <a:srgbClr val="7F694C"/>
                </a:solidFill>
                <a:latin typeface="Lato"/>
              </a:rPr>
              <a:t>indonesia</a:t>
            </a:r>
            <a:r>
              <a:rPr lang="en-US" b="1" dirty="0">
                <a:solidFill>
                  <a:srgbClr val="7F694C"/>
                </a:solidFill>
                <a:latin typeface="Lato"/>
              </a:rPr>
              <a:t> </a:t>
            </a:r>
            <a:r>
              <a:rPr lang="en-US" b="1" dirty="0" err="1">
                <a:solidFill>
                  <a:srgbClr val="7F694C"/>
                </a:solidFill>
                <a:latin typeface="Lato"/>
              </a:rPr>
              <a:t>mengeluarkan</a:t>
            </a:r>
            <a:r>
              <a:rPr lang="en-US" b="1" dirty="0">
                <a:solidFill>
                  <a:srgbClr val="7F694C"/>
                </a:solidFill>
                <a:latin typeface="Lato"/>
              </a:rPr>
              <a:t> uang RI yang </a:t>
            </a:r>
            <a:r>
              <a:rPr lang="en-US" b="1" dirty="0" err="1">
                <a:solidFill>
                  <a:srgbClr val="7F694C"/>
                </a:solidFill>
                <a:latin typeface="Lato"/>
              </a:rPr>
              <a:t>disebut</a:t>
            </a:r>
            <a:r>
              <a:rPr lang="en-US" b="1" dirty="0">
                <a:solidFill>
                  <a:srgbClr val="7F694C"/>
                </a:solidFill>
                <a:latin typeface="Lato"/>
              </a:rPr>
              <a:t> ORI, uang NICA </a:t>
            </a:r>
            <a:r>
              <a:rPr lang="en-US" b="1" dirty="0" err="1">
                <a:solidFill>
                  <a:srgbClr val="7F694C"/>
                </a:solidFill>
                <a:latin typeface="Lato"/>
              </a:rPr>
              <a:t>dinyatakan</a:t>
            </a:r>
            <a:r>
              <a:rPr lang="en-US" b="1" dirty="0">
                <a:solidFill>
                  <a:srgbClr val="7F694C"/>
                </a:solidFill>
                <a:latin typeface="Lato"/>
              </a:rPr>
              <a:t> </a:t>
            </a:r>
            <a:r>
              <a:rPr lang="en-US" b="1" dirty="0" err="1">
                <a:solidFill>
                  <a:srgbClr val="7F694C"/>
                </a:solidFill>
                <a:latin typeface="Lato"/>
              </a:rPr>
              <a:t>sebagai</a:t>
            </a:r>
            <a:r>
              <a:rPr lang="en-US" b="1" dirty="0">
                <a:solidFill>
                  <a:srgbClr val="7F694C"/>
                </a:solidFill>
                <a:latin typeface="Lato"/>
              </a:rPr>
              <a:t> </a:t>
            </a:r>
            <a:r>
              <a:rPr lang="en-US" b="1" dirty="0" err="1">
                <a:solidFill>
                  <a:srgbClr val="7F694C"/>
                </a:solidFill>
                <a:latin typeface="Lato"/>
              </a:rPr>
              <a:t>alat</a:t>
            </a:r>
            <a:r>
              <a:rPr lang="en-US" b="1" dirty="0">
                <a:solidFill>
                  <a:srgbClr val="7F694C"/>
                </a:solidFill>
                <a:latin typeface="Lato"/>
              </a:rPr>
              <a:t> </a:t>
            </a:r>
            <a:r>
              <a:rPr lang="en-US" b="1" dirty="0" err="1">
                <a:solidFill>
                  <a:srgbClr val="7F694C"/>
                </a:solidFill>
                <a:latin typeface="Lato"/>
              </a:rPr>
              <a:t>tukar</a:t>
            </a:r>
            <a:r>
              <a:rPr lang="en-US" b="1" dirty="0">
                <a:solidFill>
                  <a:srgbClr val="7F694C"/>
                </a:solidFill>
                <a:latin typeface="Lato"/>
              </a:rPr>
              <a:t> yang </a:t>
            </a:r>
            <a:r>
              <a:rPr lang="en-US" b="1" dirty="0" err="1">
                <a:solidFill>
                  <a:srgbClr val="7F694C"/>
                </a:solidFill>
                <a:latin typeface="Lato"/>
              </a:rPr>
              <a:t>tidak</a:t>
            </a:r>
            <a:r>
              <a:rPr lang="en-US" b="1" dirty="0">
                <a:solidFill>
                  <a:srgbClr val="7F694C"/>
                </a:solidFill>
                <a:latin typeface="Lato"/>
              </a:rPr>
              <a:t> </a:t>
            </a:r>
            <a:r>
              <a:rPr lang="en-US" b="1" dirty="0" err="1">
                <a:solidFill>
                  <a:srgbClr val="7F694C"/>
                </a:solidFill>
                <a:latin typeface="Lato"/>
              </a:rPr>
              <a:t>sah</a:t>
            </a:r>
            <a:r>
              <a:rPr lang="en-US" b="1" dirty="0">
                <a:solidFill>
                  <a:srgbClr val="7F694C"/>
                </a:solidFill>
                <a:latin typeface="Lato"/>
              </a:rPr>
              <a:t>. </a:t>
            </a:r>
            <a:r>
              <a:rPr lang="en-US" b="1" dirty="0" err="1">
                <a:solidFill>
                  <a:srgbClr val="7F694C"/>
                </a:solidFill>
                <a:latin typeface="Lato"/>
              </a:rPr>
              <a:t>dibidang</a:t>
            </a:r>
            <a:r>
              <a:rPr lang="en-US" b="1" dirty="0">
                <a:solidFill>
                  <a:srgbClr val="7F694C"/>
                </a:solidFill>
                <a:latin typeface="Lato"/>
              </a:rPr>
              <a:t> </a:t>
            </a:r>
            <a:r>
              <a:rPr lang="en-US" b="1" dirty="0" err="1">
                <a:solidFill>
                  <a:srgbClr val="7F694C"/>
                </a:solidFill>
                <a:latin typeface="Lato"/>
              </a:rPr>
              <a:t>politik</a:t>
            </a:r>
            <a:r>
              <a:rPr lang="en-US" b="1" dirty="0">
                <a:solidFill>
                  <a:srgbClr val="7F694C"/>
                </a:solidFill>
                <a:latin typeface="Lato"/>
              </a:rPr>
              <a:t> </a:t>
            </a:r>
            <a:r>
              <a:rPr lang="en-US" b="1" dirty="0" err="1">
                <a:solidFill>
                  <a:srgbClr val="7F694C"/>
                </a:solidFill>
                <a:latin typeface="Lato"/>
              </a:rPr>
              <a:t>bangsa</a:t>
            </a:r>
            <a:r>
              <a:rPr lang="en-US" b="1" dirty="0">
                <a:solidFill>
                  <a:srgbClr val="7F694C"/>
                </a:solidFill>
                <a:latin typeface="Lato"/>
              </a:rPr>
              <a:t> Indonesia </a:t>
            </a:r>
            <a:r>
              <a:rPr lang="en-US" b="1" dirty="0" err="1">
                <a:solidFill>
                  <a:srgbClr val="7F694C"/>
                </a:solidFill>
                <a:latin typeface="Lato"/>
              </a:rPr>
              <a:t>mengambil</a:t>
            </a:r>
            <a:r>
              <a:rPr lang="en-US" b="1" dirty="0">
                <a:solidFill>
                  <a:srgbClr val="7F694C"/>
                </a:solidFill>
                <a:latin typeface="Lato"/>
              </a:rPr>
              <a:t> </a:t>
            </a:r>
            <a:r>
              <a:rPr lang="en-US" b="1" dirty="0" err="1">
                <a:solidFill>
                  <a:srgbClr val="7F694C"/>
                </a:solidFill>
                <a:latin typeface="Lato"/>
              </a:rPr>
              <a:t>langkah-langkah</a:t>
            </a:r>
            <a:r>
              <a:rPr lang="en-US" b="1" dirty="0">
                <a:solidFill>
                  <a:srgbClr val="7F694C"/>
                </a:solidFill>
                <a:latin typeface="Lato"/>
              </a:rPr>
              <a:t> </a:t>
            </a:r>
            <a:r>
              <a:rPr lang="en-US" b="1" dirty="0" err="1">
                <a:solidFill>
                  <a:srgbClr val="7F694C"/>
                </a:solidFill>
                <a:latin typeface="Lato"/>
              </a:rPr>
              <a:t>untuk</a:t>
            </a:r>
            <a:r>
              <a:rPr lang="en-US" b="1" dirty="0">
                <a:solidFill>
                  <a:srgbClr val="7F694C"/>
                </a:solidFill>
                <a:latin typeface="Lato"/>
              </a:rPr>
              <a:t> </a:t>
            </a:r>
            <a:r>
              <a:rPr lang="en-US" b="1" dirty="0" err="1">
                <a:solidFill>
                  <a:srgbClr val="7F694C"/>
                </a:solidFill>
                <a:latin typeface="Lato"/>
              </a:rPr>
              <a:t>melengkapi</a:t>
            </a:r>
            <a:r>
              <a:rPr lang="en-US" b="1" dirty="0">
                <a:solidFill>
                  <a:srgbClr val="7F694C"/>
                </a:solidFill>
                <a:latin typeface="Lato"/>
              </a:rPr>
              <a:t> </a:t>
            </a:r>
            <a:r>
              <a:rPr lang="en-US" b="1" dirty="0" err="1">
                <a:solidFill>
                  <a:srgbClr val="7F694C"/>
                </a:solidFill>
                <a:latin typeface="Lato"/>
              </a:rPr>
              <a:t>syarat-syarat</a:t>
            </a:r>
            <a:r>
              <a:rPr lang="en-US" b="1" dirty="0">
                <a:solidFill>
                  <a:srgbClr val="7F694C"/>
                </a:solidFill>
                <a:latin typeface="Lato"/>
              </a:rPr>
              <a:t> </a:t>
            </a:r>
            <a:r>
              <a:rPr lang="en-US" b="1" dirty="0" err="1">
                <a:solidFill>
                  <a:srgbClr val="7F694C"/>
                </a:solidFill>
                <a:latin typeface="Lato"/>
              </a:rPr>
              <a:t>berdirinya</a:t>
            </a:r>
            <a:r>
              <a:rPr lang="en-US" b="1" dirty="0">
                <a:solidFill>
                  <a:srgbClr val="7F694C"/>
                </a:solidFill>
                <a:latin typeface="Lato"/>
              </a:rPr>
              <a:t> Negara yang </a:t>
            </a:r>
            <a:r>
              <a:rPr lang="en-US" b="1" dirty="0" err="1">
                <a:solidFill>
                  <a:srgbClr val="7F694C"/>
                </a:solidFill>
                <a:latin typeface="Lato"/>
              </a:rPr>
              <a:t>berdaulat</a:t>
            </a:r>
            <a:r>
              <a:rPr lang="en-US" b="1" dirty="0">
                <a:solidFill>
                  <a:srgbClr val="7F694C"/>
                </a:solidFill>
                <a:latin typeface="Lato"/>
              </a:rPr>
              <a:t> </a:t>
            </a:r>
            <a:r>
              <a:rPr lang="en-US" b="1" dirty="0" err="1">
                <a:solidFill>
                  <a:srgbClr val="7F694C"/>
                </a:solidFill>
                <a:latin typeface="Lato"/>
              </a:rPr>
              <a:t>antara</a:t>
            </a:r>
            <a:r>
              <a:rPr lang="en-US" b="1" dirty="0">
                <a:solidFill>
                  <a:srgbClr val="7F694C"/>
                </a:solidFill>
                <a:latin typeface="Lato"/>
              </a:rPr>
              <a:t> lain :</a:t>
            </a:r>
          </a:p>
          <a:p>
            <a:pPr algn="just"/>
            <a:endParaRPr lang="en-US" b="1" dirty="0">
              <a:solidFill>
                <a:srgbClr val="7F694C"/>
              </a:solidFill>
              <a:latin typeface="Lato"/>
            </a:endParaRPr>
          </a:p>
          <a:p>
            <a:pPr marL="285750" indent="-285750" algn="just">
              <a:buFont typeface="Wingdings" panose="05000000000000000000" pitchFamily="2" charset="2"/>
              <a:buChar char="§"/>
            </a:pPr>
            <a:r>
              <a:rPr lang="en-US" b="1" dirty="0">
                <a:solidFill>
                  <a:srgbClr val="7F694C"/>
                </a:solidFill>
                <a:latin typeface="Lato"/>
              </a:rPr>
              <a:t>Daerah (Wilayah).</a:t>
            </a:r>
          </a:p>
          <a:p>
            <a:pPr marL="285750" indent="-285750" algn="just">
              <a:buFont typeface="Wingdings" panose="05000000000000000000" pitchFamily="2" charset="2"/>
              <a:buChar char="§"/>
            </a:pPr>
            <a:r>
              <a:rPr lang="en-US" b="1" dirty="0">
                <a:solidFill>
                  <a:srgbClr val="7F694C"/>
                </a:solidFill>
                <a:latin typeface="Lato"/>
              </a:rPr>
              <a:t>Rakyat Indonesia.</a:t>
            </a:r>
          </a:p>
          <a:p>
            <a:pPr marL="285750" indent="-285750" algn="just">
              <a:buFont typeface="Wingdings" panose="05000000000000000000" pitchFamily="2" charset="2"/>
              <a:buChar char="§"/>
            </a:pPr>
            <a:r>
              <a:rPr lang="en-US" b="1" dirty="0" err="1">
                <a:solidFill>
                  <a:srgbClr val="7F694C"/>
                </a:solidFill>
                <a:latin typeface="Lato"/>
              </a:rPr>
              <a:t>Pemerintah</a:t>
            </a:r>
            <a:r>
              <a:rPr lang="en-US" b="1" dirty="0">
                <a:solidFill>
                  <a:srgbClr val="7F694C"/>
                </a:solidFill>
                <a:latin typeface="Lato"/>
              </a:rPr>
              <a:t> yang </a:t>
            </a:r>
            <a:r>
              <a:rPr lang="en-US" b="1" dirty="0" err="1">
                <a:solidFill>
                  <a:srgbClr val="7F694C"/>
                </a:solidFill>
                <a:latin typeface="Lato"/>
              </a:rPr>
              <a:t>berdaulat</a:t>
            </a:r>
            <a:r>
              <a:rPr lang="en-US" b="1" dirty="0">
                <a:solidFill>
                  <a:srgbClr val="7F694C"/>
                </a:solidFill>
                <a:latin typeface="Lato"/>
              </a:rPr>
              <a:t>.</a:t>
            </a:r>
          </a:p>
          <a:p>
            <a:pPr marL="285750" indent="-285750" algn="just">
              <a:buFont typeface="Wingdings" panose="05000000000000000000" pitchFamily="2" charset="2"/>
              <a:buChar char="§"/>
            </a:pPr>
            <a:r>
              <a:rPr lang="en-US" b="1" dirty="0" err="1">
                <a:solidFill>
                  <a:srgbClr val="7F694C"/>
                </a:solidFill>
                <a:latin typeface="Lato"/>
              </a:rPr>
              <a:t>Pengakuan</a:t>
            </a:r>
            <a:r>
              <a:rPr lang="en-US" b="1" dirty="0">
                <a:solidFill>
                  <a:srgbClr val="7F694C"/>
                </a:solidFill>
                <a:latin typeface="Lato"/>
              </a:rPr>
              <a:t> </a:t>
            </a:r>
            <a:r>
              <a:rPr lang="en-US" b="1" dirty="0" err="1">
                <a:solidFill>
                  <a:srgbClr val="7F694C"/>
                </a:solidFill>
                <a:latin typeface="Lato"/>
              </a:rPr>
              <a:t>dari</a:t>
            </a:r>
            <a:r>
              <a:rPr lang="en-US" b="1" dirty="0">
                <a:solidFill>
                  <a:srgbClr val="7F694C"/>
                </a:solidFill>
                <a:latin typeface="Lato"/>
              </a:rPr>
              <a:t> negara lain.</a:t>
            </a:r>
          </a:p>
        </p:txBody>
      </p:sp>
    </p:spTree>
    <p:extLst>
      <p:ext uri="{BB962C8B-B14F-4D97-AF65-F5344CB8AC3E}">
        <p14:creationId xmlns:p14="http://schemas.microsoft.com/office/powerpoint/2010/main" val="1198134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nodeType="withEffect">
                                  <p:stCondLst>
                                    <p:cond delay="0"/>
                                  </p:stCondLst>
                                  <p:childTnLst>
                                    <p:set>
                                      <p:cBhvr>
                                        <p:cTn id="9" dur="1" fill="hold">
                                          <p:stCondLst>
                                            <p:cond delay="0"/>
                                          </p:stCondLst>
                                        </p:cTn>
                                        <p:tgtEl>
                                          <p:spTgt spid="1026"/>
                                        </p:tgtEl>
                                        <p:attrNameLst>
                                          <p:attrName>style.visibility</p:attrName>
                                        </p:attrNameLst>
                                      </p:cBhvr>
                                      <p:to>
                                        <p:strVal val="visible"/>
                                      </p:to>
                                    </p:set>
                                    <p:animEffect transition="in" filter="fade">
                                      <p:cBhvr>
                                        <p:cTn id="10"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873"/>
        <p:cNvGrpSpPr/>
        <p:nvPr/>
      </p:nvGrpSpPr>
      <p:grpSpPr>
        <a:xfrm>
          <a:off x="0" y="0"/>
          <a:ext cx="0" cy="0"/>
          <a:chOff x="0" y="0"/>
          <a:chExt cx="0" cy="0"/>
        </a:xfrm>
      </p:grpSpPr>
      <p:sp>
        <p:nvSpPr>
          <p:cNvPr id="8" name="Google Shape;845;p57">
            <a:extLst>
              <a:ext uri="{FF2B5EF4-FFF2-40B4-BE49-F238E27FC236}">
                <a16:creationId xmlns:a16="http://schemas.microsoft.com/office/drawing/2014/main" id="{56A982DD-FB98-4455-95D8-811A0B85CF6D}"/>
              </a:ext>
            </a:extLst>
          </p:cNvPr>
          <p:cNvSpPr txBox="1">
            <a:spLocks noGrp="1"/>
          </p:cNvSpPr>
          <p:nvPr>
            <p:ph type="title"/>
          </p:nvPr>
        </p:nvSpPr>
        <p:spPr>
          <a:xfrm>
            <a:off x="714125" y="546825"/>
            <a:ext cx="7716000" cy="36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200" dirty="0">
                <a:solidFill>
                  <a:schemeClr val="dk2"/>
                </a:solidFill>
              </a:rPr>
              <a:t>Kedatangan Sekutu dan Belanda</a:t>
            </a:r>
            <a:endParaRPr sz="3200" dirty="0">
              <a:solidFill>
                <a:schemeClr val="dk2"/>
              </a:solidFill>
            </a:endParaRPr>
          </a:p>
        </p:txBody>
      </p:sp>
      <p:sp>
        <p:nvSpPr>
          <p:cNvPr id="11" name="Google Shape;752;p51">
            <a:extLst>
              <a:ext uri="{FF2B5EF4-FFF2-40B4-BE49-F238E27FC236}">
                <a16:creationId xmlns:a16="http://schemas.microsoft.com/office/drawing/2014/main" id="{7F19ACCC-58F6-4CA8-87E7-EE487D179958}"/>
              </a:ext>
            </a:extLst>
          </p:cNvPr>
          <p:cNvSpPr txBox="1">
            <a:spLocks/>
          </p:cNvSpPr>
          <p:nvPr/>
        </p:nvSpPr>
        <p:spPr>
          <a:xfrm>
            <a:off x="371349" y="1305315"/>
            <a:ext cx="3958813" cy="3170804"/>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r>
              <a:rPr lang="en-US" sz="1300" b="1" dirty="0" err="1">
                <a:solidFill>
                  <a:srgbClr val="7F694C"/>
                </a:solidFill>
                <a:latin typeface="Lato"/>
              </a:rPr>
              <a:t>Logika</a:t>
            </a:r>
            <a:r>
              <a:rPr lang="en-US" sz="1300" b="1" dirty="0">
                <a:solidFill>
                  <a:srgbClr val="7F694C"/>
                </a:solidFill>
                <a:latin typeface="Lato"/>
              </a:rPr>
              <a:t> Belanda </a:t>
            </a:r>
            <a:r>
              <a:rPr lang="en-US" sz="1300" b="1" dirty="0" err="1">
                <a:solidFill>
                  <a:srgbClr val="7F694C"/>
                </a:solidFill>
                <a:latin typeface="Lato"/>
              </a:rPr>
              <a:t>adalah</a:t>
            </a:r>
            <a:r>
              <a:rPr lang="en-US" sz="1300" b="1" dirty="0">
                <a:solidFill>
                  <a:srgbClr val="7F694C"/>
                </a:solidFill>
                <a:latin typeface="Lato"/>
              </a:rPr>
              <a:t> </a:t>
            </a:r>
            <a:r>
              <a:rPr lang="en-US" sz="1300" b="1" dirty="0" err="1">
                <a:solidFill>
                  <a:srgbClr val="7F694C"/>
                </a:solidFill>
                <a:latin typeface="Lato"/>
              </a:rPr>
              <a:t>berkuasa</a:t>
            </a:r>
            <a:r>
              <a:rPr lang="en-US" sz="1300" b="1" dirty="0">
                <a:solidFill>
                  <a:srgbClr val="7F694C"/>
                </a:solidFill>
                <a:latin typeface="Lato"/>
              </a:rPr>
              <a:t> </a:t>
            </a:r>
            <a:r>
              <a:rPr lang="en-US" sz="1300" b="1" dirty="0" err="1">
                <a:solidFill>
                  <a:srgbClr val="7F694C"/>
                </a:solidFill>
                <a:latin typeface="Lato"/>
              </a:rPr>
              <a:t>atas</a:t>
            </a:r>
            <a:r>
              <a:rPr lang="en-US" sz="1300" b="1" dirty="0">
                <a:solidFill>
                  <a:srgbClr val="7F694C"/>
                </a:solidFill>
                <a:latin typeface="Lato"/>
              </a:rPr>
              <a:t> Indonesia </a:t>
            </a:r>
            <a:r>
              <a:rPr lang="en-US" sz="1300" b="1" dirty="0" err="1">
                <a:solidFill>
                  <a:srgbClr val="7F694C"/>
                </a:solidFill>
                <a:latin typeface="Lato"/>
              </a:rPr>
              <a:t>seperti</a:t>
            </a:r>
            <a:r>
              <a:rPr lang="en-US" sz="1300" b="1" dirty="0">
                <a:solidFill>
                  <a:srgbClr val="7F694C"/>
                </a:solidFill>
                <a:latin typeface="Lato"/>
              </a:rPr>
              <a:t> </a:t>
            </a:r>
            <a:r>
              <a:rPr lang="en-US" sz="1300" b="1" dirty="0" err="1">
                <a:solidFill>
                  <a:srgbClr val="7F694C"/>
                </a:solidFill>
                <a:latin typeface="Lato"/>
              </a:rPr>
              <a:t>dulu</a:t>
            </a:r>
            <a:r>
              <a:rPr lang="en-US" sz="1300" b="1" dirty="0">
                <a:solidFill>
                  <a:srgbClr val="7F694C"/>
                </a:solidFill>
                <a:latin typeface="Lato"/>
              </a:rPr>
              <a:t>. </a:t>
            </a:r>
            <a:r>
              <a:rPr lang="en-US" sz="1300" b="1" dirty="0" err="1">
                <a:solidFill>
                  <a:srgbClr val="7F694C"/>
                </a:solidFill>
                <a:latin typeface="Lato"/>
              </a:rPr>
              <a:t>Bagi</a:t>
            </a:r>
            <a:r>
              <a:rPr lang="en-US" sz="1300" b="1" dirty="0">
                <a:solidFill>
                  <a:srgbClr val="7F694C"/>
                </a:solidFill>
                <a:latin typeface="Lato"/>
              </a:rPr>
              <a:t> </a:t>
            </a:r>
            <a:r>
              <a:rPr lang="en-US" sz="1300" b="1" dirty="0" err="1">
                <a:solidFill>
                  <a:srgbClr val="7F694C"/>
                </a:solidFill>
                <a:latin typeface="Lato"/>
              </a:rPr>
              <a:t>Sekutu</a:t>
            </a:r>
            <a:r>
              <a:rPr lang="en-US" sz="1300" b="1" dirty="0">
                <a:solidFill>
                  <a:srgbClr val="7F694C"/>
                </a:solidFill>
                <a:latin typeface="Lato"/>
              </a:rPr>
              <a:t>, </a:t>
            </a:r>
            <a:r>
              <a:rPr lang="en-US" sz="1300" b="1" dirty="0" err="1">
                <a:solidFill>
                  <a:srgbClr val="7F694C"/>
                </a:solidFill>
                <a:latin typeface="Lato"/>
              </a:rPr>
              <a:t>setelah</a:t>
            </a:r>
            <a:r>
              <a:rPr lang="en-US" sz="1300" b="1" dirty="0">
                <a:solidFill>
                  <a:srgbClr val="7F694C"/>
                </a:solidFill>
                <a:latin typeface="Lato"/>
              </a:rPr>
              <a:t> </a:t>
            </a:r>
            <a:r>
              <a:rPr lang="en-US" sz="1300" b="1" dirty="0" err="1">
                <a:solidFill>
                  <a:srgbClr val="7F694C"/>
                </a:solidFill>
                <a:latin typeface="Lato"/>
              </a:rPr>
              <a:t>selesai</a:t>
            </a:r>
            <a:r>
              <a:rPr lang="en-US" sz="1300" b="1" dirty="0">
                <a:solidFill>
                  <a:srgbClr val="7F694C"/>
                </a:solidFill>
                <a:latin typeface="Lato"/>
              </a:rPr>
              <a:t> PD II, </a:t>
            </a:r>
            <a:r>
              <a:rPr lang="en-US" sz="1300" b="1" dirty="0" err="1">
                <a:solidFill>
                  <a:srgbClr val="7F694C"/>
                </a:solidFill>
                <a:latin typeface="Lato"/>
              </a:rPr>
              <a:t>maka</a:t>
            </a:r>
            <a:r>
              <a:rPr lang="en-US" sz="1300" b="1" dirty="0">
                <a:solidFill>
                  <a:srgbClr val="7F694C"/>
                </a:solidFill>
                <a:latin typeface="Lato"/>
              </a:rPr>
              <a:t> negara-negara </a:t>
            </a:r>
            <a:r>
              <a:rPr lang="en-US" sz="1300" b="1" dirty="0" err="1">
                <a:solidFill>
                  <a:srgbClr val="7F694C"/>
                </a:solidFill>
                <a:latin typeface="Lato"/>
              </a:rPr>
              <a:t>bekas</a:t>
            </a:r>
            <a:r>
              <a:rPr lang="en-US" sz="1300" b="1" dirty="0">
                <a:solidFill>
                  <a:srgbClr val="7F694C"/>
                </a:solidFill>
                <a:latin typeface="Lato"/>
              </a:rPr>
              <a:t> </a:t>
            </a:r>
            <a:r>
              <a:rPr lang="en-US" sz="1300" b="1" dirty="0" err="1">
                <a:solidFill>
                  <a:srgbClr val="7F694C"/>
                </a:solidFill>
                <a:latin typeface="Lato"/>
              </a:rPr>
              <a:t>jajahan</a:t>
            </a:r>
            <a:r>
              <a:rPr lang="en-US" sz="1300" b="1" dirty="0">
                <a:solidFill>
                  <a:srgbClr val="7F694C"/>
                </a:solidFill>
                <a:latin typeface="Lato"/>
              </a:rPr>
              <a:t> </a:t>
            </a:r>
            <a:r>
              <a:rPr lang="en-US" sz="1300" b="1" dirty="0" err="1">
                <a:solidFill>
                  <a:srgbClr val="7F694C"/>
                </a:solidFill>
                <a:latin typeface="Lato"/>
              </a:rPr>
              <a:t>Jepang</a:t>
            </a:r>
            <a:r>
              <a:rPr lang="en-US" sz="1300" b="1" dirty="0">
                <a:solidFill>
                  <a:srgbClr val="7F694C"/>
                </a:solidFill>
                <a:latin typeface="Lato"/>
              </a:rPr>
              <a:t> </a:t>
            </a:r>
            <a:r>
              <a:rPr lang="en-US" sz="1300" b="1" dirty="0" err="1">
                <a:solidFill>
                  <a:srgbClr val="7F694C"/>
                </a:solidFill>
                <a:latin typeface="Lato"/>
              </a:rPr>
              <a:t>merupakan</a:t>
            </a:r>
            <a:r>
              <a:rPr lang="en-US" sz="1300" b="1" dirty="0">
                <a:solidFill>
                  <a:srgbClr val="7F694C"/>
                </a:solidFill>
                <a:latin typeface="Lato"/>
              </a:rPr>
              <a:t> </a:t>
            </a:r>
            <a:r>
              <a:rPr lang="en-US" sz="1300" b="1" dirty="0" err="1">
                <a:solidFill>
                  <a:srgbClr val="7F694C"/>
                </a:solidFill>
                <a:latin typeface="Lato"/>
              </a:rPr>
              <a:t>tanggungjawab</a:t>
            </a:r>
            <a:r>
              <a:rPr lang="en-US" sz="1300" b="1" dirty="0">
                <a:solidFill>
                  <a:srgbClr val="7F694C"/>
                </a:solidFill>
                <a:latin typeface="Lato"/>
              </a:rPr>
              <a:t> </a:t>
            </a:r>
            <a:r>
              <a:rPr lang="en-US" sz="1300" b="1" dirty="0" err="1">
                <a:solidFill>
                  <a:srgbClr val="7F694C"/>
                </a:solidFill>
                <a:latin typeface="Lato"/>
              </a:rPr>
              <a:t>Sekutu</a:t>
            </a:r>
            <a:r>
              <a:rPr lang="en-US" sz="1300" b="1" dirty="0">
                <a:solidFill>
                  <a:srgbClr val="7F694C"/>
                </a:solidFill>
                <a:latin typeface="Lato"/>
              </a:rPr>
              <a:t>. </a:t>
            </a:r>
            <a:r>
              <a:rPr lang="en-US" sz="1300" b="1" dirty="0" err="1">
                <a:solidFill>
                  <a:srgbClr val="7F694C"/>
                </a:solidFill>
                <a:latin typeface="Lato"/>
              </a:rPr>
              <a:t>Sekutu</a:t>
            </a:r>
            <a:r>
              <a:rPr lang="en-US" sz="1300" b="1" dirty="0">
                <a:solidFill>
                  <a:srgbClr val="7F694C"/>
                </a:solidFill>
                <a:latin typeface="Lato"/>
              </a:rPr>
              <a:t> </a:t>
            </a:r>
            <a:r>
              <a:rPr lang="en-US" sz="1300" b="1" dirty="0" err="1">
                <a:solidFill>
                  <a:srgbClr val="7F694C"/>
                </a:solidFill>
                <a:latin typeface="Lato"/>
              </a:rPr>
              <a:t>memiliki</a:t>
            </a:r>
            <a:r>
              <a:rPr lang="en-US" sz="1300" b="1" dirty="0">
                <a:solidFill>
                  <a:srgbClr val="7F694C"/>
                </a:solidFill>
                <a:latin typeface="Lato"/>
              </a:rPr>
              <a:t> </a:t>
            </a:r>
            <a:r>
              <a:rPr lang="en-US" sz="1300" b="1" dirty="0" err="1">
                <a:solidFill>
                  <a:srgbClr val="7F694C"/>
                </a:solidFill>
                <a:latin typeface="Lato"/>
              </a:rPr>
              <a:t>tanggungjawab</a:t>
            </a:r>
            <a:r>
              <a:rPr lang="en-US" sz="1300" b="1" dirty="0">
                <a:solidFill>
                  <a:srgbClr val="7F694C"/>
                </a:solidFill>
                <a:latin typeface="Lato"/>
              </a:rPr>
              <a:t> </a:t>
            </a:r>
            <a:r>
              <a:rPr lang="en-US" sz="1300" b="1" dirty="0" err="1">
                <a:solidFill>
                  <a:srgbClr val="7F694C"/>
                </a:solidFill>
                <a:latin typeface="Lato"/>
              </a:rPr>
              <a:t>pelucutan</a:t>
            </a:r>
            <a:r>
              <a:rPr lang="en-US" sz="1300" b="1" dirty="0">
                <a:solidFill>
                  <a:srgbClr val="7F694C"/>
                </a:solidFill>
                <a:latin typeface="Lato"/>
              </a:rPr>
              <a:t> </a:t>
            </a:r>
            <a:r>
              <a:rPr lang="en-US" sz="1300" b="1" dirty="0" err="1">
                <a:solidFill>
                  <a:srgbClr val="7F694C"/>
                </a:solidFill>
                <a:latin typeface="Lato"/>
              </a:rPr>
              <a:t>senjata</a:t>
            </a:r>
            <a:r>
              <a:rPr lang="en-US" sz="1300" b="1" dirty="0">
                <a:solidFill>
                  <a:srgbClr val="7F694C"/>
                </a:solidFill>
                <a:latin typeface="Lato"/>
              </a:rPr>
              <a:t> </a:t>
            </a:r>
            <a:r>
              <a:rPr lang="en-US" sz="1300" b="1" dirty="0" err="1">
                <a:solidFill>
                  <a:srgbClr val="7F694C"/>
                </a:solidFill>
                <a:latin typeface="Lato"/>
              </a:rPr>
              <a:t>tentara</a:t>
            </a:r>
            <a:r>
              <a:rPr lang="en-US" sz="1300" b="1" dirty="0">
                <a:solidFill>
                  <a:srgbClr val="7F694C"/>
                </a:solidFill>
                <a:latin typeface="Lato"/>
              </a:rPr>
              <a:t> </a:t>
            </a:r>
            <a:r>
              <a:rPr lang="en-US" sz="1300" b="1" dirty="0" err="1">
                <a:solidFill>
                  <a:srgbClr val="7F694C"/>
                </a:solidFill>
                <a:latin typeface="Lato"/>
              </a:rPr>
              <a:t>Jepang</a:t>
            </a:r>
            <a:r>
              <a:rPr lang="en-US" sz="1300" b="1" dirty="0">
                <a:solidFill>
                  <a:srgbClr val="7F694C"/>
                </a:solidFill>
                <a:latin typeface="Lato"/>
              </a:rPr>
              <a:t>, </a:t>
            </a:r>
            <a:r>
              <a:rPr lang="en-US" sz="1300" b="1" dirty="0" err="1">
                <a:solidFill>
                  <a:srgbClr val="7F694C"/>
                </a:solidFill>
                <a:latin typeface="Lato"/>
              </a:rPr>
              <a:t>memulangkan</a:t>
            </a:r>
            <a:r>
              <a:rPr lang="en-US" sz="1300" b="1" dirty="0">
                <a:solidFill>
                  <a:srgbClr val="7F694C"/>
                </a:solidFill>
                <a:latin typeface="Lato"/>
              </a:rPr>
              <a:t> </a:t>
            </a:r>
            <a:r>
              <a:rPr lang="en-US" sz="1300" b="1" dirty="0" err="1">
                <a:solidFill>
                  <a:srgbClr val="7F694C"/>
                </a:solidFill>
                <a:latin typeface="Lato"/>
              </a:rPr>
              <a:t>tentara</a:t>
            </a:r>
            <a:r>
              <a:rPr lang="en-US" sz="1300" b="1" dirty="0">
                <a:solidFill>
                  <a:srgbClr val="7F694C"/>
                </a:solidFill>
                <a:latin typeface="Lato"/>
              </a:rPr>
              <a:t> </a:t>
            </a:r>
            <a:r>
              <a:rPr lang="en-US" sz="1300" b="1" dirty="0" err="1">
                <a:solidFill>
                  <a:srgbClr val="7F694C"/>
                </a:solidFill>
                <a:latin typeface="Lato"/>
              </a:rPr>
              <a:t>Jepang</a:t>
            </a:r>
            <a:r>
              <a:rPr lang="en-US" sz="1300" b="1" dirty="0">
                <a:solidFill>
                  <a:srgbClr val="7F694C"/>
                </a:solidFill>
                <a:latin typeface="Lato"/>
              </a:rPr>
              <a:t>, dan </a:t>
            </a:r>
            <a:r>
              <a:rPr lang="en-US" sz="1300" b="1" dirty="0" err="1">
                <a:solidFill>
                  <a:srgbClr val="7F694C"/>
                </a:solidFill>
                <a:latin typeface="Lato"/>
              </a:rPr>
              <a:t>melakukan</a:t>
            </a:r>
            <a:r>
              <a:rPr lang="en-US" sz="1300" b="1" dirty="0">
                <a:solidFill>
                  <a:srgbClr val="7F694C"/>
                </a:solidFill>
                <a:latin typeface="Lato"/>
              </a:rPr>
              <a:t> </a:t>
            </a:r>
            <a:r>
              <a:rPr lang="en-US" sz="1300" b="1" dirty="0" err="1">
                <a:solidFill>
                  <a:srgbClr val="7F694C"/>
                </a:solidFill>
                <a:latin typeface="Lato"/>
              </a:rPr>
              <a:t>normalisasi</a:t>
            </a:r>
            <a:r>
              <a:rPr lang="en-US" sz="1300" b="1" dirty="0">
                <a:solidFill>
                  <a:srgbClr val="7F694C"/>
                </a:solidFill>
                <a:latin typeface="Lato"/>
              </a:rPr>
              <a:t> </a:t>
            </a:r>
            <a:r>
              <a:rPr lang="en-US" sz="1300" b="1" dirty="0" err="1">
                <a:solidFill>
                  <a:srgbClr val="7F694C"/>
                </a:solidFill>
                <a:latin typeface="Lato"/>
              </a:rPr>
              <a:t>kondisi</a:t>
            </a:r>
            <a:r>
              <a:rPr lang="en-US" sz="1300" b="1" dirty="0">
                <a:solidFill>
                  <a:srgbClr val="7F694C"/>
                </a:solidFill>
                <a:latin typeface="Lato"/>
              </a:rPr>
              <a:t> </a:t>
            </a:r>
            <a:r>
              <a:rPr lang="en-US" sz="1300" b="1" dirty="0" err="1">
                <a:solidFill>
                  <a:srgbClr val="7F694C"/>
                </a:solidFill>
                <a:latin typeface="Lato"/>
              </a:rPr>
              <a:t>bekas</a:t>
            </a:r>
            <a:r>
              <a:rPr lang="en-US" sz="1300" b="1" dirty="0">
                <a:solidFill>
                  <a:srgbClr val="7F694C"/>
                </a:solidFill>
                <a:latin typeface="Lato"/>
              </a:rPr>
              <a:t> </a:t>
            </a:r>
            <a:r>
              <a:rPr lang="en-US" sz="1300" b="1" dirty="0" err="1">
                <a:solidFill>
                  <a:srgbClr val="7F694C"/>
                </a:solidFill>
                <a:latin typeface="Lato"/>
              </a:rPr>
              <a:t>jajahan</a:t>
            </a:r>
            <a:r>
              <a:rPr lang="en-US" sz="1300" b="1" dirty="0">
                <a:solidFill>
                  <a:srgbClr val="7F694C"/>
                </a:solidFill>
                <a:latin typeface="Lato"/>
              </a:rPr>
              <a:t> </a:t>
            </a:r>
            <a:r>
              <a:rPr lang="en-US" sz="1300" b="1" dirty="0" err="1">
                <a:solidFill>
                  <a:srgbClr val="7F694C"/>
                </a:solidFill>
                <a:latin typeface="Lato"/>
              </a:rPr>
              <a:t>Jepang</a:t>
            </a:r>
            <a:r>
              <a:rPr lang="en-US" sz="1300" b="1" dirty="0">
                <a:solidFill>
                  <a:srgbClr val="7F694C"/>
                </a:solidFill>
                <a:latin typeface="Lato"/>
              </a:rPr>
              <a:t>? </a:t>
            </a:r>
          </a:p>
          <a:p>
            <a:pPr algn="just"/>
            <a:endParaRPr lang="en-US" sz="1300" b="1" dirty="0">
              <a:solidFill>
                <a:srgbClr val="7F694C"/>
              </a:solidFill>
              <a:latin typeface="Lato"/>
            </a:endParaRPr>
          </a:p>
          <a:p>
            <a:pPr algn="just"/>
            <a:r>
              <a:rPr lang="en-US" sz="1300" b="1" dirty="0" err="1">
                <a:solidFill>
                  <a:srgbClr val="7F694C"/>
                </a:solidFill>
                <a:latin typeface="Lato"/>
              </a:rPr>
              <a:t>Bayangan</a:t>
            </a:r>
            <a:r>
              <a:rPr lang="en-US" sz="1300" b="1" dirty="0">
                <a:solidFill>
                  <a:srgbClr val="7F694C"/>
                </a:solidFill>
                <a:latin typeface="Lato"/>
              </a:rPr>
              <a:t> Belanda </a:t>
            </a:r>
            <a:r>
              <a:rPr lang="en-US" sz="1300" b="1" dirty="0" err="1">
                <a:solidFill>
                  <a:srgbClr val="7F694C"/>
                </a:solidFill>
                <a:latin typeface="Lato"/>
              </a:rPr>
              <a:t>tentang</a:t>
            </a:r>
            <a:r>
              <a:rPr lang="en-US" sz="1300" b="1" dirty="0">
                <a:solidFill>
                  <a:srgbClr val="7F694C"/>
                </a:solidFill>
                <a:latin typeface="Lato"/>
              </a:rPr>
              <a:t> Indonesia </a:t>
            </a:r>
            <a:r>
              <a:rPr lang="en-US" sz="1300" b="1" dirty="0" err="1">
                <a:solidFill>
                  <a:srgbClr val="7F694C"/>
                </a:solidFill>
                <a:latin typeface="Lato"/>
              </a:rPr>
              <a:t>jauh</a:t>
            </a:r>
            <a:r>
              <a:rPr lang="en-US" sz="1300" b="1" dirty="0">
                <a:solidFill>
                  <a:srgbClr val="7F694C"/>
                </a:solidFill>
                <a:latin typeface="Lato"/>
              </a:rPr>
              <a:t> </a:t>
            </a:r>
            <a:r>
              <a:rPr lang="en-US" sz="1300" b="1" dirty="0" err="1">
                <a:solidFill>
                  <a:srgbClr val="7F694C"/>
                </a:solidFill>
                <a:latin typeface="Lato"/>
              </a:rPr>
              <a:t>dari</a:t>
            </a:r>
            <a:r>
              <a:rPr lang="en-US" sz="1300" b="1" dirty="0">
                <a:solidFill>
                  <a:srgbClr val="7F694C"/>
                </a:solidFill>
                <a:latin typeface="Lato"/>
              </a:rPr>
              <a:t> </a:t>
            </a:r>
            <a:r>
              <a:rPr lang="en-US" sz="1300" b="1" dirty="0" err="1">
                <a:solidFill>
                  <a:srgbClr val="7F694C"/>
                </a:solidFill>
                <a:latin typeface="Lato"/>
              </a:rPr>
              <a:t>kenyataan</a:t>
            </a:r>
            <a:r>
              <a:rPr lang="en-US" sz="1300" b="1" dirty="0">
                <a:solidFill>
                  <a:srgbClr val="7F694C"/>
                </a:solidFill>
                <a:latin typeface="Lato"/>
              </a:rPr>
              <a:t>. </a:t>
            </a:r>
            <a:r>
              <a:rPr lang="en-US" sz="1300" b="1" dirty="0" err="1">
                <a:solidFill>
                  <a:srgbClr val="7F694C"/>
                </a:solidFill>
                <a:latin typeface="Lato"/>
              </a:rPr>
              <a:t>Faktanya</a:t>
            </a:r>
            <a:r>
              <a:rPr lang="en-US" sz="1300" b="1" dirty="0">
                <a:solidFill>
                  <a:srgbClr val="7F694C"/>
                </a:solidFill>
                <a:latin typeface="Lato"/>
              </a:rPr>
              <a:t>, </a:t>
            </a:r>
            <a:r>
              <a:rPr lang="en-US" sz="1300" b="1" dirty="0" err="1">
                <a:solidFill>
                  <a:srgbClr val="7F694C"/>
                </a:solidFill>
                <a:latin typeface="Lato"/>
              </a:rPr>
              <a:t>rakyat</a:t>
            </a:r>
            <a:r>
              <a:rPr lang="en-US" sz="1300" b="1" dirty="0">
                <a:solidFill>
                  <a:srgbClr val="7F694C"/>
                </a:solidFill>
                <a:latin typeface="Lato"/>
              </a:rPr>
              <a:t> Indonesia </a:t>
            </a:r>
            <a:r>
              <a:rPr lang="en-US" sz="1300" b="1" dirty="0" err="1">
                <a:solidFill>
                  <a:srgbClr val="7F694C"/>
                </a:solidFill>
                <a:latin typeface="Lato"/>
              </a:rPr>
              <a:t>telah</a:t>
            </a:r>
            <a:r>
              <a:rPr lang="en-US" sz="1300" b="1" dirty="0">
                <a:solidFill>
                  <a:srgbClr val="7F694C"/>
                </a:solidFill>
                <a:latin typeface="Lato"/>
              </a:rPr>
              <a:t> </a:t>
            </a:r>
            <a:r>
              <a:rPr lang="en-US" sz="1300" b="1" dirty="0" err="1">
                <a:solidFill>
                  <a:srgbClr val="7F694C"/>
                </a:solidFill>
                <a:latin typeface="Lato"/>
              </a:rPr>
              <a:t>memproklamasikan</a:t>
            </a:r>
            <a:r>
              <a:rPr lang="en-US" sz="1300" b="1" dirty="0">
                <a:solidFill>
                  <a:srgbClr val="7F694C"/>
                </a:solidFill>
                <a:latin typeface="Lato"/>
              </a:rPr>
              <a:t> </a:t>
            </a:r>
            <a:r>
              <a:rPr lang="en-US" sz="1300" b="1" dirty="0" err="1">
                <a:solidFill>
                  <a:srgbClr val="7F694C"/>
                </a:solidFill>
                <a:latin typeface="Lato"/>
              </a:rPr>
              <a:t>kemerdekaan</a:t>
            </a:r>
            <a:r>
              <a:rPr lang="en-US" sz="1300" b="1" dirty="0">
                <a:solidFill>
                  <a:srgbClr val="7F694C"/>
                </a:solidFill>
                <a:latin typeface="Lato"/>
              </a:rPr>
              <a:t> pada </a:t>
            </a:r>
            <a:r>
              <a:rPr lang="en-US" sz="1300" b="1" dirty="0" err="1">
                <a:solidFill>
                  <a:srgbClr val="7F694C"/>
                </a:solidFill>
                <a:latin typeface="Lato"/>
              </a:rPr>
              <a:t>tanggal</a:t>
            </a:r>
            <a:r>
              <a:rPr lang="en-US" sz="1300" b="1" dirty="0">
                <a:solidFill>
                  <a:srgbClr val="7F694C"/>
                </a:solidFill>
                <a:latin typeface="Lato"/>
              </a:rPr>
              <a:t> 17 </a:t>
            </a:r>
            <a:r>
              <a:rPr lang="en-US" sz="1300" b="1" dirty="0" err="1">
                <a:solidFill>
                  <a:srgbClr val="7F694C"/>
                </a:solidFill>
                <a:latin typeface="Lato"/>
              </a:rPr>
              <a:t>Agustus</a:t>
            </a:r>
            <a:r>
              <a:rPr lang="en-US" sz="1300" b="1" dirty="0">
                <a:solidFill>
                  <a:srgbClr val="7F694C"/>
                </a:solidFill>
                <a:latin typeface="Lato"/>
              </a:rPr>
              <a:t> 1945. </a:t>
            </a:r>
            <a:r>
              <a:rPr lang="en-US" sz="1300" b="1" dirty="0" err="1">
                <a:solidFill>
                  <a:srgbClr val="7F694C"/>
                </a:solidFill>
                <a:latin typeface="Lato"/>
              </a:rPr>
              <a:t>Kondisi</a:t>
            </a:r>
            <a:r>
              <a:rPr lang="en-US" sz="1300" b="1" dirty="0">
                <a:solidFill>
                  <a:srgbClr val="7F694C"/>
                </a:solidFill>
                <a:latin typeface="Lato"/>
              </a:rPr>
              <a:t> </a:t>
            </a:r>
            <a:r>
              <a:rPr lang="en-US" sz="1300" b="1" dirty="0" err="1">
                <a:solidFill>
                  <a:srgbClr val="7F694C"/>
                </a:solidFill>
                <a:latin typeface="Lato"/>
              </a:rPr>
              <a:t>ini</a:t>
            </a:r>
            <a:r>
              <a:rPr lang="en-US" sz="1300" b="1" dirty="0">
                <a:solidFill>
                  <a:srgbClr val="7F694C"/>
                </a:solidFill>
                <a:latin typeface="Lato"/>
              </a:rPr>
              <a:t> </a:t>
            </a:r>
            <a:r>
              <a:rPr lang="en-US" sz="1300" b="1" dirty="0" err="1">
                <a:solidFill>
                  <a:srgbClr val="7F694C"/>
                </a:solidFill>
                <a:latin typeface="Lato"/>
              </a:rPr>
              <a:t>tentu</a:t>
            </a:r>
            <a:r>
              <a:rPr lang="en-US" sz="1300" b="1" dirty="0">
                <a:solidFill>
                  <a:srgbClr val="7F694C"/>
                </a:solidFill>
                <a:latin typeface="Lato"/>
              </a:rPr>
              <a:t> </a:t>
            </a:r>
            <a:r>
              <a:rPr lang="en-US" sz="1300" b="1" dirty="0" err="1">
                <a:solidFill>
                  <a:srgbClr val="7F694C"/>
                </a:solidFill>
                <a:latin typeface="Lato"/>
              </a:rPr>
              <a:t>bertolak</a:t>
            </a:r>
            <a:r>
              <a:rPr lang="en-US" sz="1300" b="1" dirty="0">
                <a:solidFill>
                  <a:srgbClr val="7F694C"/>
                </a:solidFill>
                <a:latin typeface="Lato"/>
              </a:rPr>
              <a:t> </a:t>
            </a:r>
            <a:r>
              <a:rPr lang="en-US" sz="1300" b="1" dirty="0" err="1">
                <a:solidFill>
                  <a:srgbClr val="7F694C"/>
                </a:solidFill>
                <a:latin typeface="Lato"/>
              </a:rPr>
              <a:t>belakang</a:t>
            </a:r>
            <a:r>
              <a:rPr lang="en-US" sz="1300" b="1" dirty="0">
                <a:solidFill>
                  <a:srgbClr val="7F694C"/>
                </a:solidFill>
                <a:latin typeface="Lato"/>
              </a:rPr>
              <a:t> </a:t>
            </a:r>
            <a:r>
              <a:rPr lang="en-US" sz="1300" b="1" dirty="0" err="1">
                <a:solidFill>
                  <a:srgbClr val="7F694C"/>
                </a:solidFill>
                <a:latin typeface="Lato"/>
              </a:rPr>
              <a:t>dengan</a:t>
            </a:r>
            <a:r>
              <a:rPr lang="en-US" sz="1300" b="1" dirty="0">
                <a:solidFill>
                  <a:srgbClr val="7F694C"/>
                </a:solidFill>
                <a:latin typeface="Lato"/>
              </a:rPr>
              <a:t> </a:t>
            </a:r>
            <a:r>
              <a:rPr lang="en-US" sz="1300" b="1" dirty="0" err="1">
                <a:solidFill>
                  <a:srgbClr val="7F694C"/>
                </a:solidFill>
                <a:latin typeface="Lato"/>
              </a:rPr>
              <a:t>bayangan</a:t>
            </a:r>
            <a:r>
              <a:rPr lang="en-US" sz="1300" b="1" dirty="0">
                <a:solidFill>
                  <a:srgbClr val="7F694C"/>
                </a:solidFill>
                <a:latin typeface="Lato"/>
              </a:rPr>
              <a:t> Belanda dan </a:t>
            </a:r>
            <a:r>
              <a:rPr lang="en-US" sz="1300" b="1" dirty="0" err="1">
                <a:solidFill>
                  <a:srgbClr val="7F694C"/>
                </a:solidFill>
                <a:latin typeface="Lato"/>
              </a:rPr>
              <a:t>Sekutu</a:t>
            </a:r>
            <a:r>
              <a:rPr lang="en-US" sz="1300" b="1" dirty="0">
                <a:solidFill>
                  <a:srgbClr val="7F694C"/>
                </a:solidFill>
                <a:latin typeface="Lato"/>
              </a:rPr>
              <a:t>. Karena </a:t>
            </a:r>
            <a:r>
              <a:rPr lang="en-US" sz="1300" b="1" dirty="0" err="1">
                <a:solidFill>
                  <a:srgbClr val="7F694C"/>
                </a:solidFill>
                <a:latin typeface="Lato"/>
              </a:rPr>
              <a:t>itu</a:t>
            </a:r>
            <a:r>
              <a:rPr lang="en-US" sz="1300" b="1" dirty="0">
                <a:solidFill>
                  <a:srgbClr val="7F694C"/>
                </a:solidFill>
                <a:latin typeface="Lato"/>
              </a:rPr>
              <a:t>, </a:t>
            </a:r>
            <a:r>
              <a:rPr lang="en-US" sz="1300" b="1" dirty="0" err="1">
                <a:solidFill>
                  <a:srgbClr val="7F694C"/>
                </a:solidFill>
                <a:latin typeface="Lato"/>
              </a:rPr>
              <a:t>dapat</a:t>
            </a:r>
            <a:r>
              <a:rPr lang="en-US" sz="1300" b="1" dirty="0">
                <a:solidFill>
                  <a:srgbClr val="7F694C"/>
                </a:solidFill>
                <a:latin typeface="Lato"/>
              </a:rPr>
              <a:t> </a:t>
            </a:r>
            <a:r>
              <a:rPr lang="en-US" sz="1300" b="1" dirty="0" err="1">
                <a:solidFill>
                  <a:srgbClr val="7F694C"/>
                </a:solidFill>
                <a:latin typeface="Lato"/>
              </a:rPr>
              <a:t>diprediksi</a:t>
            </a:r>
            <a:r>
              <a:rPr lang="en-US" sz="1300" b="1" dirty="0">
                <a:solidFill>
                  <a:srgbClr val="7F694C"/>
                </a:solidFill>
                <a:latin typeface="Lato"/>
              </a:rPr>
              <a:t> </a:t>
            </a:r>
            <a:r>
              <a:rPr lang="en-US" sz="1300" b="1" dirty="0" err="1">
                <a:solidFill>
                  <a:srgbClr val="7F694C"/>
                </a:solidFill>
                <a:latin typeface="Lato"/>
              </a:rPr>
              <a:t>kejadian</a:t>
            </a:r>
            <a:r>
              <a:rPr lang="en-US" sz="1300" b="1" dirty="0">
                <a:solidFill>
                  <a:srgbClr val="7F694C"/>
                </a:solidFill>
                <a:latin typeface="Lato"/>
              </a:rPr>
              <a:t> </a:t>
            </a:r>
            <a:r>
              <a:rPr lang="en-US" sz="1300" b="1" dirty="0" err="1">
                <a:solidFill>
                  <a:srgbClr val="7F694C"/>
                </a:solidFill>
                <a:latin typeface="Lato"/>
              </a:rPr>
              <a:t>berikutnya</a:t>
            </a:r>
            <a:r>
              <a:rPr lang="en-US" sz="1300" b="1" dirty="0">
                <a:solidFill>
                  <a:srgbClr val="7F694C"/>
                </a:solidFill>
                <a:latin typeface="Lato"/>
              </a:rPr>
              <a:t>, </a:t>
            </a:r>
            <a:r>
              <a:rPr lang="en-US" sz="1300" b="1" dirty="0" err="1">
                <a:solidFill>
                  <a:srgbClr val="7F694C"/>
                </a:solidFill>
                <a:latin typeface="Lato"/>
              </a:rPr>
              <a:t>yakni</a:t>
            </a:r>
            <a:r>
              <a:rPr lang="en-US" sz="1300" b="1" dirty="0">
                <a:solidFill>
                  <a:srgbClr val="7F694C"/>
                </a:solidFill>
                <a:latin typeface="Lato"/>
              </a:rPr>
              <a:t> </a:t>
            </a:r>
            <a:r>
              <a:rPr lang="en-US" sz="1300" b="1" dirty="0" err="1">
                <a:solidFill>
                  <a:srgbClr val="7F694C"/>
                </a:solidFill>
                <a:latin typeface="Lato"/>
              </a:rPr>
              <a:t>pertentangan</a:t>
            </a:r>
            <a:r>
              <a:rPr lang="en-US" sz="1300" b="1" dirty="0">
                <a:solidFill>
                  <a:srgbClr val="7F694C"/>
                </a:solidFill>
                <a:latin typeface="Lato"/>
              </a:rPr>
              <a:t> </a:t>
            </a:r>
            <a:r>
              <a:rPr lang="en-US" sz="1300" b="1" dirty="0" err="1">
                <a:solidFill>
                  <a:srgbClr val="7F694C"/>
                </a:solidFill>
                <a:latin typeface="Lato"/>
              </a:rPr>
              <a:t>atau</a:t>
            </a:r>
            <a:r>
              <a:rPr lang="en-US" sz="1300" b="1" dirty="0">
                <a:solidFill>
                  <a:srgbClr val="7F694C"/>
                </a:solidFill>
                <a:latin typeface="Lato"/>
              </a:rPr>
              <a:t> </a:t>
            </a:r>
            <a:r>
              <a:rPr lang="en-US" sz="1300" b="1" dirty="0" err="1">
                <a:solidFill>
                  <a:srgbClr val="7F694C"/>
                </a:solidFill>
                <a:latin typeface="Lato"/>
              </a:rPr>
              <a:t>konflik</a:t>
            </a:r>
            <a:r>
              <a:rPr lang="en-US" sz="1300" b="1" dirty="0">
                <a:solidFill>
                  <a:srgbClr val="7F694C"/>
                </a:solidFill>
                <a:latin typeface="Lato"/>
              </a:rPr>
              <a:t> </a:t>
            </a:r>
            <a:r>
              <a:rPr lang="en-US" sz="1300" b="1" dirty="0" err="1">
                <a:solidFill>
                  <a:srgbClr val="7F694C"/>
                </a:solidFill>
                <a:latin typeface="Lato"/>
              </a:rPr>
              <a:t>antara</a:t>
            </a:r>
            <a:r>
              <a:rPr lang="en-US" sz="1300" b="1" dirty="0">
                <a:solidFill>
                  <a:srgbClr val="7F694C"/>
                </a:solidFill>
                <a:latin typeface="Lato"/>
              </a:rPr>
              <a:t> Indonesia dan </a:t>
            </a:r>
            <a:r>
              <a:rPr lang="en-US" sz="1300" b="1" dirty="0" err="1">
                <a:solidFill>
                  <a:srgbClr val="7F694C"/>
                </a:solidFill>
                <a:latin typeface="Lato"/>
              </a:rPr>
              <a:t>Sekutu</a:t>
            </a:r>
            <a:r>
              <a:rPr lang="en-US" sz="1300" b="1" dirty="0">
                <a:solidFill>
                  <a:srgbClr val="7F694C"/>
                </a:solidFill>
                <a:latin typeface="Lato"/>
              </a:rPr>
              <a:t> </a:t>
            </a:r>
            <a:r>
              <a:rPr lang="en-US" sz="1300" b="1" dirty="0" err="1">
                <a:solidFill>
                  <a:srgbClr val="7F694C"/>
                </a:solidFill>
                <a:latin typeface="Lato"/>
              </a:rPr>
              <a:t>maupun</a:t>
            </a:r>
            <a:r>
              <a:rPr lang="en-US" sz="1300" b="1" dirty="0">
                <a:solidFill>
                  <a:srgbClr val="7F694C"/>
                </a:solidFill>
                <a:latin typeface="Lato"/>
              </a:rPr>
              <a:t> Belanda.</a:t>
            </a:r>
          </a:p>
        </p:txBody>
      </p:sp>
      <p:pic>
        <p:nvPicPr>
          <p:cNvPr id="2050" name="Picture 2">
            <a:extLst>
              <a:ext uri="{FF2B5EF4-FFF2-40B4-BE49-F238E27FC236}">
                <a16:creationId xmlns:a16="http://schemas.microsoft.com/office/drawing/2014/main" id="{3E826631-1465-4597-94A3-3020FB1734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20216" y="1215260"/>
            <a:ext cx="4352435" cy="2927249"/>
          </a:xfrm>
          <a:prstGeom prst="rect">
            <a:avLst/>
          </a:prstGeom>
          <a:noFill/>
          <a:effectLst>
            <a:outerShdw blurRad="50800" dist="25400" dir="5400000" algn="ctr" rotWithShape="0">
              <a:srgbClr val="000000">
                <a:alpha val="43137"/>
              </a:srgbClr>
            </a:outerShdw>
            <a:softEdge rad="6604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3422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nodeType="withEffect">
                                  <p:stCondLst>
                                    <p:cond delay="0"/>
                                  </p:stCondLst>
                                  <p:childTnLst>
                                    <p:set>
                                      <p:cBhvr>
                                        <p:cTn id="12" dur="1" fill="hold">
                                          <p:stCondLst>
                                            <p:cond delay="0"/>
                                          </p:stCondLst>
                                        </p:cTn>
                                        <p:tgtEl>
                                          <p:spTgt spid="2050"/>
                                        </p:tgtEl>
                                        <p:attrNameLst>
                                          <p:attrName>style.visibility</p:attrName>
                                        </p:attrNameLst>
                                      </p:cBhvr>
                                      <p:to>
                                        <p:strVal val="visible"/>
                                      </p:to>
                                    </p:set>
                                    <p:animEffect transition="in" filter="fade">
                                      <p:cBhvr>
                                        <p:cTn id="13" dur="5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901"/>
        <p:cNvGrpSpPr/>
        <p:nvPr/>
      </p:nvGrpSpPr>
      <p:grpSpPr>
        <a:xfrm>
          <a:off x="0" y="0"/>
          <a:ext cx="0" cy="0"/>
          <a:chOff x="0" y="0"/>
          <a:chExt cx="0" cy="0"/>
        </a:xfrm>
      </p:grpSpPr>
      <p:sp>
        <p:nvSpPr>
          <p:cNvPr id="902" name="Google Shape;902;p60"/>
          <p:cNvSpPr txBox="1">
            <a:spLocks noGrp="1"/>
          </p:cNvSpPr>
          <p:nvPr>
            <p:ph type="title"/>
          </p:nvPr>
        </p:nvSpPr>
        <p:spPr>
          <a:xfrm>
            <a:off x="714125" y="546825"/>
            <a:ext cx="7716000" cy="36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dk2"/>
                </a:solidFill>
              </a:rPr>
              <a:t>Merdeka atau Mati</a:t>
            </a:r>
            <a:endParaRPr dirty="0">
              <a:solidFill>
                <a:schemeClr val="dk2"/>
              </a:solidFill>
            </a:endParaRPr>
          </a:p>
        </p:txBody>
      </p:sp>
      <p:sp>
        <p:nvSpPr>
          <p:cNvPr id="16" name="Google Shape;752;p51">
            <a:extLst>
              <a:ext uri="{FF2B5EF4-FFF2-40B4-BE49-F238E27FC236}">
                <a16:creationId xmlns:a16="http://schemas.microsoft.com/office/drawing/2014/main" id="{92707018-1817-4486-93DC-4CBC9D52AEA2}"/>
              </a:ext>
            </a:extLst>
          </p:cNvPr>
          <p:cNvSpPr txBox="1">
            <a:spLocks/>
          </p:cNvSpPr>
          <p:nvPr/>
        </p:nvSpPr>
        <p:spPr>
          <a:xfrm>
            <a:off x="714125" y="1316181"/>
            <a:ext cx="7868767" cy="2653146"/>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r>
              <a:rPr lang="en-US" sz="2000" b="1" dirty="0" err="1">
                <a:solidFill>
                  <a:srgbClr val="7F694C"/>
                </a:solidFill>
                <a:latin typeface="Lato"/>
              </a:rPr>
              <a:t>Kedatangan</a:t>
            </a:r>
            <a:r>
              <a:rPr lang="en-US" sz="2000" b="1" dirty="0">
                <a:solidFill>
                  <a:srgbClr val="7F694C"/>
                </a:solidFill>
                <a:latin typeface="Lato"/>
              </a:rPr>
              <a:t> </a:t>
            </a:r>
            <a:r>
              <a:rPr lang="en-US" sz="2000" b="1" dirty="0" err="1">
                <a:solidFill>
                  <a:srgbClr val="7F694C"/>
                </a:solidFill>
                <a:latin typeface="Lato"/>
              </a:rPr>
              <a:t>Sekutu</a:t>
            </a:r>
            <a:r>
              <a:rPr lang="en-US" sz="2000" b="1" dirty="0">
                <a:solidFill>
                  <a:srgbClr val="7F694C"/>
                </a:solidFill>
                <a:latin typeface="Lato"/>
              </a:rPr>
              <a:t> di Indonesia </a:t>
            </a:r>
            <a:r>
              <a:rPr lang="en-US" sz="2000" b="1" dirty="0" err="1">
                <a:solidFill>
                  <a:srgbClr val="7F694C"/>
                </a:solidFill>
                <a:latin typeface="Lato"/>
              </a:rPr>
              <a:t>menimbulkan</a:t>
            </a:r>
            <a:r>
              <a:rPr lang="en-US" sz="2000" b="1" dirty="0">
                <a:solidFill>
                  <a:srgbClr val="7F694C"/>
                </a:solidFill>
                <a:latin typeface="Lato"/>
              </a:rPr>
              <a:t> </a:t>
            </a:r>
            <a:r>
              <a:rPr lang="en-US" sz="2000" b="1" dirty="0" err="1">
                <a:solidFill>
                  <a:srgbClr val="7F694C"/>
                </a:solidFill>
                <a:latin typeface="Lato"/>
              </a:rPr>
              <a:t>berbagai</a:t>
            </a:r>
            <a:r>
              <a:rPr lang="en-US" sz="2000" b="1" dirty="0">
                <a:solidFill>
                  <a:srgbClr val="7F694C"/>
                </a:solidFill>
                <a:latin typeface="Lato"/>
              </a:rPr>
              <a:t> </a:t>
            </a:r>
            <a:r>
              <a:rPr lang="en-US" sz="2000" b="1" dirty="0" err="1">
                <a:solidFill>
                  <a:srgbClr val="7F694C"/>
                </a:solidFill>
                <a:latin typeface="Lato"/>
              </a:rPr>
              <a:t>reaksi</a:t>
            </a:r>
            <a:r>
              <a:rPr lang="en-US" sz="2000" b="1" dirty="0">
                <a:solidFill>
                  <a:srgbClr val="7F694C"/>
                </a:solidFill>
                <a:latin typeface="Lato"/>
              </a:rPr>
              <a:t> </a:t>
            </a:r>
            <a:r>
              <a:rPr lang="en-US" sz="2000" b="1" dirty="0" err="1">
                <a:solidFill>
                  <a:srgbClr val="7F694C"/>
                </a:solidFill>
                <a:latin typeface="Lato"/>
              </a:rPr>
              <a:t>dari</a:t>
            </a:r>
            <a:r>
              <a:rPr lang="en-US" sz="2000" b="1" dirty="0">
                <a:solidFill>
                  <a:srgbClr val="7F694C"/>
                </a:solidFill>
                <a:latin typeface="Lato"/>
              </a:rPr>
              <a:t> </a:t>
            </a:r>
            <a:r>
              <a:rPr lang="en-US" sz="2000" b="1" dirty="0" err="1">
                <a:solidFill>
                  <a:srgbClr val="7F694C"/>
                </a:solidFill>
                <a:latin typeface="Lato"/>
              </a:rPr>
              <a:t>masyarakat</a:t>
            </a:r>
            <a:r>
              <a:rPr lang="en-US" sz="2000" b="1" dirty="0">
                <a:solidFill>
                  <a:srgbClr val="7F694C"/>
                </a:solidFill>
                <a:latin typeface="Lato"/>
              </a:rPr>
              <a:t> Indonesia. </a:t>
            </a:r>
            <a:r>
              <a:rPr lang="en-US" sz="2000" b="1" dirty="0" err="1">
                <a:solidFill>
                  <a:srgbClr val="7F694C"/>
                </a:solidFill>
                <a:latin typeface="Lato"/>
              </a:rPr>
              <a:t>Apalagi</a:t>
            </a:r>
            <a:r>
              <a:rPr lang="en-US" sz="2000" b="1" dirty="0">
                <a:solidFill>
                  <a:srgbClr val="7F694C"/>
                </a:solidFill>
                <a:latin typeface="Lato"/>
              </a:rPr>
              <a:t> </a:t>
            </a:r>
            <a:r>
              <a:rPr lang="en-US" sz="2000" b="1" dirty="0" err="1">
                <a:solidFill>
                  <a:srgbClr val="7F694C"/>
                </a:solidFill>
                <a:latin typeface="Lato"/>
              </a:rPr>
              <a:t>dengan</a:t>
            </a:r>
            <a:r>
              <a:rPr lang="en-US" sz="2000" b="1" dirty="0">
                <a:solidFill>
                  <a:srgbClr val="7F694C"/>
                </a:solidFill>
                <a:latin typeface="Lato"/>
              </a:rPr>
              <a:t> </a:t>
            </a:r>
            <a:r>
              <a:rPr lang="en-US" sz="2000" b="1" dirty="0" err="1">
                <a:solidFill>
                  <a:srgbClr val="7F694C"/>
                </a:solidFill>
                <a:latin typeface="Lato"/>
              </a:rPr>
              <a:t>memboncengnya</a:t>
            </a:r>
            <a:r>
              <a:rPr lang="en-US" sz="2000" b="1" dirty="0">
                <a:solidFill>
                  <a:srgbClr val="7F694C"/>
                </a:solidFill>
                <a:latin typeface="Lato"/>
              </a:rPr>
              <a:t> Belanda yang </a:t>
            </a:r>
            <a:r>
              <a:rPr lang="en-US" sz="2000" b="1" dirty="0" err="1">
                <a:solidFill>
                  <a:srgbClr val="7F694C"/>
                </a:solidFill>
                <a:latin typeface="Lato"/>
              </a:rPr>
              <a:t>ingin</a:t>
            </a:r>
            <a:r>
              <a:rPr lang="en-US" sz="2000" b="1" dirty="0">
                <a:solidFill>
                  <a:srgbClr val="7F694C"/>
                </a:solidFill>
                <a:latin typeface="Lato"/>
              </a:rPr>
              <a:t> </a:t>
            </a:r>
            <a:r>
              <a:rPr lang="en-US" sz="2000" b="1" dirty="0" err="1">
                <a:solidFill>
                  <a:srgbClr val="7F694C"/>
                </a:solidFill>
                <a:latin typeface="Lato"/>
              </a:rPr>
              <a:t>menguasai</a:t>
            </a:r>
            <a:r>
              <a:rPr lang="en-US" sz="2000" b="1" dirty="0">
                <a:solidFill>
                  <a:srgbClr val="7F694C"/>
                </a:solidFill>
                <a:latin typeface="Lato"/>
              </a:rPr>
              <a:t> </a:t>
            </a:r>
            <a:r>
              <a:rPr lang="en-US" sz="2000" b="1" dirty="0" err="1">
                <a:solidFill>
                  <a:srgbClr val="7F694C"/>
                </a:solidFill>
                <a:latin typeface="Lato"/>
              </a:rPr>
              <a:t>kembali</a:t>
            </a:r>
            <a:r>
              <a:rPr lang="en-US" sz="2000" b="1" dirty="0">
                <a:solidFill>
                  <a:srgbClr val="7F694C"/>
                </a:solidFill>
                <a:latin typeface="Lato"/>
              </a:rPr>
              <a:t> Indonesia. Hal </a:t>
            </a:r>
            <a:r>
              <a:rPr lang="en-US" sz="2000" b="1" dirty="0" err="1">
                <a:solidFill>
                  <a:srgbClr val="7F694C"/>
                </a:solidFill>
                <a:latin typeface="Lato"/>
              </a:rPr>
              <a:t>ini</a:t>
            </a:r>
            <a:r>
              <a:rPr lang="en-US" sz="2000" b="1" dirty="0">
                <a:solidFill>
                  <a:srgbClr val="7F694C"/>
                </a:solidFill>
                <a:latin typeface="Lato"/>
              </a:rPr>
              <a:t> </a:t>
            </a:r>
            <a:r>
              <a:rPr lang="en-US" sz="2000" b="1" dirty="0" err="1">
                <a:solidFill>
                  <a:srgbClr val="7F694C"/>
                </a:solidFill>
                <a:latin typeface="Lato"/>
              </a:rPr>
              <a:t>mengakibatkan</a:t>
            </a:r>
            <a:r>
              <a:rPr lang="en-US" sz="2000" b="1" dirty="0">
                <a:solidFill>
                  <a:srgbClr val="7F694C"/>
                </a:solidFill>
                <a:latin typeface="Lato"/>
              </a:rPr>
              <a:t> </a:t>
            </a:r>
            <a:r>
              <a:rPr lang="en-US" sz="2000" b="1" dirty="0" err="1">
                <a:solidFill>
                  <a:srgbClr val="7F694C"/>
                </a:solidFill>
                <a:latin typeface="Lato"/>
              </a:rPr>
              <a:t>berbagai</a:t>
            </a:r>
            <a:r>
              <a:rPr lang="en-US" sz="2000" b="1" dirty="0">
                <a:solidFill>
                  <a:srgbClr val="7F694C"/>
                </a:solidFill>
                <a:latin typeface="Lato"/>
              </a:rPr>
              <a:t> </a:t>
            </a:r>
            <a:r>
              <a:rPr lang="en-US" sz="2000" b="1" dirty="0" err="1">
                <a:solidFill>
                  <a:srgbClr val="7F694C"/>
                </a:solidFill>
                <a:latin typeface="Lato"/>
              </a:rPr>
              <a:t>upaya</a:t>
            </a:r>
            <a:r>
              <a:rPr lang="en-US" sz="2000" b="1" dirty="0">
                <a:solidFill>
                  <a:srgbClr val="7F694C"/>
                </a:solidFill>
                <a:latin typeface="Lato"/>
              </a:rPr>
              <a:t> </a:t>
            </a:r>
            <a:r>
              <a:rPr lang="en-US" sz="2000" b="1" dirty="0" err="1">
                <a:solidFill>
                  <a:srgbClr val="7F694C"/>
                </a:solidFill>
                <a:latin typeface="Lato"/>
              </a:rPr>
              <a:t>penentangan</a:t>
            </a:r>
            <a:r>
              <a:rPr lang="en-US" sz="2000" b="1" dirty="0">
                <a:solidFill>
                  <a:srgbClr val="7F694C"/>
                </a:solidFill>
                <a:latin typeface="Lato"/>
              </a:rPr>
              <a:t> dan </a:t>
            </a:r>
            <a:r>
              <a:rPr lang="en-US" sz="2000" b="1" dirty="0" err="1">
                <a:solidFill>
                  <a:srgbClr val="7F694C"/>
                </a:solidFill>
                <a:latin typeface="Lato"/>
              </a:rPr>
              <a:t>perlawanan</a:t>
            </a:r>
            <a:r>
              <a:rPr lang="en-US" sz="2000" b="1" dirty="0">
                <a:solidFill>
                  <a:srgbClr val="7F694C"/>
                </a:solidFill>
                <a:latin typeface="Lato"/>
              </a:rPr>
              <a:t> </a:t>
            </a:r>
            <a:r>
              <a:rPr lang="en-US" sz="2000" b="1" dirty="0" err="1">
                <a:solidFill>
                  <a:srgbClr val="7F694C"/>
                </a:solidFill>
                <a:latin typeface="Lato"/>
              </a:rPr>
              <a:t>dari</a:t>
            </a:r>
            <a:r>
              <a:rPr lang="en-US" sz="2000" b="1" dirty="0">
                <a:solidFill>
                  <a:srgbClr val="7F694C"/>
                </a:solidFill>
                <a:latin typeface="Lato"/>
              </a:rPr>
              <a:t> </a:t>
            </a:r>
            <a:r>
              <a:rPr lang="en-US" sz="2000" b="1" dirty="0" err="1">
                <a:solidFill>
                  <a:srgbClr val="7F694C"/>
                </a:solidFill>
                <a:latin typeface="Lato"/>
              </a:rPr>
              <a:t>masyarakat</a:t>
            </a:r>
            <a:r>
              <a:rPr lang="en-US" sz="2000" b="1" dirty="0">
                <a:solidFill>
                  <a:srgbClr val="7F694C"/>
                </a:solidFill>
                <a:latin typeface="Lato"/>
              </a:rPr>
              <a:t>.</a:t>
            </a:r>
          </a:p>
        </p:txBody>
      </p:sp>
    </p:spTree>
    <p:extLst>
      <p:ext uri="{BB962C8B-B14F-4D97-AF65-F5344CB8AC3E}">
        <p14:creationId xmlns:p14="http://schemas.microsoft.com/office/powerpoint/2010/main" val="2963945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animEffect transition="in" filter="fade">
                                      <p:cBhvr>
                                        <p:cTn id="7" dur="500"/>
                                        <p:tgtEl>
                                          <p:spTgt spid="1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927"/>
        <p:cNvGrpSpPr/>
        <p:nvPr/>
      </p:nvGrpSpPr>
      <p:grpSpPr>
        <a:xfrm>
          <a:off x="0" y="0"/>
          <a:ext cx="0" cy="0"/>
          <a:chOff x="0" y="0"/>
          <a:chExt cx="0" cy="0"/>
        </a:xfrm>
      </p:grpSpPr>
      <p:sp>
        <p:nvSpPr>
          <p:cNvPr id="928" name="Google Shape;928;p62"/>
          <p:cNvSpPr txBox="1">
            <a:spLocks noGrp="1"/>
          </p:cNvSpPr>
          <p:nvPr>
            <p:ph type="title" idx="6"/>
          </p:nvPr>
        </p:nvSpPr>
        <p:spPr>
          <a:xfrm>
            <a:off x="408710" y="546825"/>
            <a:ext cx="8485908" cy="36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200" dirty="0"/>
              <a:t>Perjuangan Rakyat Semarang Melawan Tentara Jepang</a:t>
            </a:r>
            <a:endParaRPr sz="2200" dirty="0"/>
          </a:p>
        </p:txBody>
      </p:sp>
      <p:pic>
        <p:nvPicPr>
          <p:cNvPr id="15" name="Picture 14">
            <a:extLst>
              <a:ext uri="{FF2B5EF4-FFF2-40B4-BE49-F238E27FC236}">
                <a16:creationId xmlns:a16="http://schemas.microsoft.com/office/drawing/2014/main" id="{ED910079-44A8-4BEA-9D11-EF8C40BED965}"/>
              </a:ext>
            </a:extLst>
          </p:cNvPr>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Lst>
          </a:blip>
          <a:stretch>
            <a:fillRect/>
          </a:stretch>
        </p:blipFill>
        <p:spPr>
          <a:xfrm>
            <a:off x="55419" y="822470"/>
            <a:ext cx="4102462" cy="3917690"/>
          </a:xfrm>
          <a:prstGeom prst="rect">
            <a:avLst/>
          </a:prstGeom>
          <a:effectLst>
            <a:reflection endPos="0" dist="50800" dir="5400000" sy="-100000" algn="bl" rotWithShape="0"/>
            <a:softEdge rad="787400"/>
          </a:effectLst>
        </p:spPr>
      </p:pic>
      <p:sp>
        <p:nvSpPr>
          <p:cNvPr id="23" name="Google Shape;752;p51">
            <a:extLst>
              <a:ext uri="{FF2B5EF4-FFF2-40B4-BE49-F238E27FC236}">
                <a16:creationId xmlns:a16="http://schemas.microsoft.com/office/drawing/2014/main" id="{0EFE1789-A39C-4146-BEFB-CAF072383DD6}"/>
              </a:ext>
            </a:extLst>
          </p:cNvPr>
          <p:cNvSpPr txBox="1">
            <a:spLocks/>
          </p:cNvSpPr>
          <p:nvPr/>
        </p:nvSpPr>
        <p:spPr>
          <a:xfrm>
            <a:off x="3872345" y="1549975"/>
            <a:ext cx="4953000" cy="2653146"/>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r>
              <a:rPr lang="en-US" b="1" dirty="0">
                <a:solidFill>
                  <a:srgbClr val="7F694C"/>
                </a:solidFill>
                <a:latin typeface="Lato"/>
              </a:rPr>
              <a:t>Pada </a:t>
            </a:r>
            <a:r>
              <a:rPr lang="en-US" b="1" dirty="0" err="1">
                <a:solidFill>
                  <a:srgbClr val="7F694C"/>
                </a:solidFill>
                <a:latin typeface="Lato"/>
              </a:rPr>
              <a:t>tanggal</a:t>
            </a:r>
            <a:r>
              <a:rPr lang="en-US" b="1" dirty="0">
                <a:solidFill>
                  <a:srgbClr val="7F694C"/>
                </a:solidFill>
                <a:latin typeface="Lato"/>
              </a:rPr>
              <a:t> 19 </a:t>
            </a:r>
            <a:r>
              <a:rPr lang="en-US" b="1" dirty="0" err="1">
                <a:solidFill>
                  <a:srgbClr val="7F694C"/>
                </a:solidFill>
                <a:latin typeface="Lato"/>
              </a:rPr>
              <a:t>agustus</a:t>
            </a:r>
            <a:r>
              <a:rPr lang="en-US" b="1" dirty="0">
                <a:solidFill>
                  <a:srgbClr val="7F694C"/>
                </a:solidFill>
                <a:latin typeface="Lato"/>
              </a:rPr>
              <a:t> 1945, </a:t>
            </a:r>
            <a:r>
              <a:rPr lang="en-US" b="1" dirty="0" err="1">
                <a:solidFill>
                  <a:srgbClr val="7F694C"/>
                </a:solidFill>
                <a:latin typeface="Lato"/>
              </a:rPr>
              <a:t>sekitar</a:t>
            </a:r>
            <a:r>
              <a:rPr lang="en-US" b="1" dirty="0">
                <a:solidFill>
                  <a:srgbClr val="7F694C"/>
                </a:solidFill>
                <a:latin typeface="Lato"/>
              </a:rPr>
              <a:t> </a:t>
            </a:r>
            <a:r>
              <a:rPr lang="en-US" b="1" dirty="0" err="1">
                <a:solidFill>
                  <a:srgbClr val="7F694C"/>
                </a:solidFill>
                <a:latin typeface="Lato"/>
              </a:rPr>
              <a:t>pukul</a:t>
            </a:r>
            <a:r>
              <a:rPr lang="en-US" b="1" dirty="0">
                <a:solidFill>
                  <a:srgbClr val="7F694C"/>
                </a:solidFill>
                <a:latin typeface="Lato"/>
              </a:rPr>
              <a:t> 13.00 WIB </a:t>
            </a:r>
            <a:r>
              <a:rPr lang="en-US" b="1" dirty="0" err="1">
                <a:solidFill>
                  <a:srgbClr val="7F694C"/>
                </a:solidFill>
                <a:latin typeface="Lato"/>
              </a:rPr>
              <a:t>berkumandang</a:t>
            </a:r>
            <a:r>
              <a:rPr lang="en-US" b="1" dirty="0">
                <a:solidFill>
                  <a:srgbClr val="7F694C"/>
                </a:solidFill>
                <a:latin typeface="Lato"/>
              </a:rPr>
              <a:t> </a:t>
            </a:r>
            <a:r>
              <a:rPr lang="en-US" b="1" dirty="0" err="1">
                <a:solidFill>
                  <a:srgbClr val="7F694C"/>
                </a:solidFill>
                <a:latin typeface="Lato"/>
              </a:rPr>
              <a:t>lewat</a:t>
            </a:r>
            <a:r>
              <a:rPr lang="en-US" b="1" dirty="0">
                <a:solidFill>
                  <a:srgbClr val="7F694C"/>
                </a:solidFill>
                <a:latin typeface="Lato"/>
              </a:rPr>
              <a:t> radio </a:t>
            </a:r>
            <a:r>
              <a:rPr lang="en-US" b="1" dirty="0" err="1">
                <a:solidFill>
                  <a:srgbClr val="7F694C"/>
                </a:solidFill>
                <a:latin typeface="Lato"/>
              </a:rPr>
              <a:t>tentang</a:t>
            </a:r>
            <a:r>
              <a:rPr lang="en-US" b="1" dirty="0">
                <a:solidFill>
                  <a:srgbClr val="7F694C"/>
                </a:solidFill>
                <a:latin typeface="Lato"/>
              </a:rPr>
              <a:t> </a:t>
            </a:r>
            <a:r>
              <a:rPr lang="en-US" b="1" dirty="0" err="1">
                <a:solidFill>
                  <a:srgbClr val="7F694C"/>
                </a:solidFill>
                <a:latin typeface="Lato"/>
              </a:rPr>
              <a:t>sebuah</a:t>
            </a:r>
            <a:r>
              <a:rPr lang="en-US" b="1" dirty="0">
                <a:solidFill>
                  <a:srgbClr val="7F694C"/>
                </a:solidFill>
                <a:latin typeface="Lato"/>
              </a:rPr>
              <a:t> </a:t>
            </a:r>
            <a:r>
              <a:rPr lang="en-US" b="1" dirty="0" err="1">
                <a:solidFill>
                  <a:srgbClr val="7F694C"/>
                </a:solidFill>
                <a:latin typeface="Lato"/>
              </a:rPr>
              <a:t>pernyataan</a:t>
            </a:r>
            <a:r>
              <a:rPr lang="en-US" b="1" dirty="0">
                <a:solidFill>
                  <a:srgbClr val="7F694C"/>
                </a:solidFill>
                <a:latin typeface="Lato"/>
              </a:rPr>
              <a:t> dan </a:t>
            </a:r>
            <a:r>
              <a:rPr lang="en-US" b="1" dirty="0" err="1">
                <a:solidFill>
                  <a:srgbClr val="7F694C"/>
                </a:solidFill>
                <a:latin typeface="Lato"/>
              </a:rPr>
              <a:t>perintah</a:t>
            </a:r>
            <a:r>
              <a:rPr lang="en-US" b="1" dirty="0">
                <a:solidFill>
                  <a:srgbClr val="7F694C"/>
                </a:solidFill>
                <a:latin typeface="Lato"/>
              </a:rPr>
              <a:t> agar </a:t>
            </a:r>
            <a:r>
              <a:rPr lang="en-US" b="1" dirty="0" err="1">
                <a:solidFill>
                  <a:srgbClr val="7F694C"/>
                </a:solidFill>
                <a:latin typeface="Lato"/>
              </a:rPr>
              <a:t>pemindahan</a:t>
            </a:r>
            <a:r>
              <a:rPr lang="en-US" b="1" dirty="0">
                <a:solidFill>
                  <a:srgbClr val="7F694C"/>
                </a:solidFill>
                <a:latin typeface="Lato"/>
              </a:rPr>
              <a:t> </a:t>
            </a:r>
            <a:r>
              <a:rPr lang="en-US" b="1" dirty="0" err="1">
                <a:solidFill>
                  <a:srgbClr val="7F694C"/>
                </a:solidFill>
                <a:latin typeface="Lato"/>
              </a:rPr>
              <a:t>kekuasaan</a:t>
            </a:r>
            <a:r>
              <a:rPr lang="en-US" b="1" dirty="0">
                <a:solidFill>
                  <a:srgbClr val="7F694C"/>
                </a:solidFill>
                <a:latin typeface="Lato"/>
              </a:rPr>
              <a:t> </a:t>
            </a:r>
            <a:r>
              <a:rPr lang="en-US" b="1" dirty="0" err="1">
                <a:solidFill>
                  <a:srgbClr val="7F694C"/>
                </a:solidFill>
                <a:latin typeface="Lato"/>
              </a:rPr>
              <a:t>dari</a:t>
            </a:r>
            <a:r>
              <a:rPr lang="en-US" b="1" dirty="0">
                <a:solidFill>
                  <a:srgbClr val="7F694C"/>
                </a:solidFill>
                <a:latin typeface="Lato"/>
              </a:rPr>
              <a:t> </a:t>
            </a:r>
            <a:r>
              <a:rPr lang="en-US" b="1" dirty="0" err="1">
                <a:solidFill>
                  <a:srgbClr val="7F694C"/>
                </a:solidFill>
                <a:latin typeface="Lato"/>
              </a:rPr>
              <a:t>tangan</a:t>
            </a:r>
            <a:r>
              <a:rPr lang="en-US" b="1" dirty="0">
                <a:solidFill>
                  <a:srgbClr val="7F694C"/>
                </a:solidFill>
                <a:latin typeface="Lato"/>
              </a:rPr>
              <a:t> </a:t>
            </a:r>
            <a:r>
              <a:rPr lang="en-US" b="1" dirty="0" err="1">
                <a:solidFill>
                  <a:srgbClr val="7F694C"/>
                </a:solidFill>
                <a:latin typeface="Lato"/>
              </a:rPr>
              <a:t>jepang</a:t>
            </a:r>
            <a:r>
              <a:rPr lang="en-US" b="1" dirty="0">
                <a:solidFill>
                  <a:srgbClr val="7F694C"/>
                </a:solidFill>
                <a:latin typeface="Lato"/>
              </a:rPr>
              <a:t> </a:t>
            </a:r>
            <a:r>
              <a:rPr lang="en-US" b="1" dirty="0" err="1">
                <a:solidFill>
                  <a:srgbClr val="7F694C"/>
                </a:solidFill>
                <a:latin typeface="Lato"/>
              </a:rPr>
              <a:t>ke</a:t>
            </a:r>
            <a:r>
              <a:rPr lang="en-US" b="1" dirty="0">
                <a:solidFill>
                  <a:srgbClr val="7F694C"/>
                </a:solidFill>
                <a:latin typeface="Lato"/>
              </a:rPr>
              <a:t> </a:t>
            </a:r>
            <a:r>
              <a:rPr lang="en-US" b="1" dirty="0" err="1">
                <a:solidFill>
                  <a:srgbClr val="7F694C"/>
                </a:solidFill>
                <a:latin typeface="Lato"/>
              </a:rPr>
              <a:t>pihak</a:t>
            </a:r>
            <a:r>
              <a:rPr lang="en-US" b="1" dirty="0">
                <a:solidFill>
                  <a:srgbClr val="7F694C"/>
                </a:solidFill>
                <a:latin typeface="Lato"/>
              </a:rPr>
              <a:t> </a:t>
            </a:r>
            <a:r>
              <a:rPr lang="en-US" b="1" dirty="0" err="1">
                <a:solidFill>
                  <a:srgbClr val="7F694C"/>
                </a:solidFill>
                <a:latin typeface="Lato"/>
              </a:rPr>
              <a:t>indonesia</a:t>
            </a:r>
            <a:r>
              <a:rPr lang="en-US" b="1" dirty="0">
                <a:solidFill>
                  <a:srgbClr val="7F694C"/>
                </a:solidFill>
                <a:latin typeface="Lato"/>
              </a:rPr>
              <a:t> </a:t>
            </a:r>
            <a:r>
              <a:rPr lang="en-US" b="1" dirty="0" err="1">
                <a:solidFill>
                  <a:srgbClr val="7F694C"/>
                </a:solidFill>
                <a:latin typeface="Lato"/>
              </a:rPr>
              <a:t>terus</a:t>
            </a:r>
            <a:r>
              <a:rPr lang="en-US" b="1" dirty="0">
                <a:solidFill>
                  <a:srgbClr val="7F694C"/>
                </a:solidFill>
                <a:latin typeface="Lato"/>
              </a:rPr>
              <a:t> </a:t>
            </a:r>
            <a:r>
              <a:rPr lang="en-US" b="1" dirty="0" err="1">
                <a:solidFill>
                  <a:srgbClr val="7F694C"/>
                </a:solidFill>
                <a:latin typeface="Lato"/>
              </a:rPr>
              <a:t>dilakukan</a:t>
            </a:r>
            <a:r>
              <a:rPr lang="en-US" b="1" dirty="0">
                <a:solidFill>
                  <a:srgbClr val="7F694C"/>
                </a:solidFill>
                <a:latin typeface="Lato"/>
              </a:rPr>
              <a:t>. Pada </a:t>
            </a:r>
            <a:r>
              <a:rPr lang="en-US" b="1" dirty="0" err="1">
                <a:solidFill>
                  <a:srgbClr val="7F694C"/>
                </a:solidFill>
                <a:latin typeface="Lato"/>
              </a:rPr>
              <a:t>tanggal</a:t>
            </a:r>
            <a:r>
              <a:rPr lang="en-US" b="1" dirty="0">
                <a:solidFill>
                  <a:srgbClr val="7F694C"/>
                </a:solidFill>
                <a:latin typeface="Lato"/>
              </a:rPr>
              <a:t> 14 </a:t>
            </a:r>
            <a:r>
              <a:rPr lang="en-US" b="1" dirty="0" err="1">
                <a:solidFill>
                  <a:srgbClr val="7F694C"/>
                </a:solidFill>
                <a:latin typeface="Lato"/>
              </a:rPr>
              <a:t>Oktober</a:t>
            </a:r>
            <a:r>
              <a:rPr lang="en-US" b="1" dirty="0">
                <a:solidFill>
                  <a:srgbClr val="7F694C"/>
                </a:solidFill>
                <a:latin typeface="Lato"/>
              </a:rPr>
              <a:t> 1945, </a:t>
            </a:r>
            <a:r>
              <a:rPr lang="en-US" b="1" dirty="0" err="1">
                <a:solidFill>
                  <a:srgbClr val="7F694C"/>
                </a:solidFill>
                <a:latin typeface="Lato"/>
              </a:rPr>
              <a:t>sekitar</a:t>
            </a:r>
            <a:r>
              <a:rPr lang="en-US" b="1" dirty="0">
                <a:solidFill>
                  <a:srgbClr val="7F694C"/>
                </a:solidFill>
                <a:latin typeface="Lato"/>
              </a:rPr>
              <a:t> 400 orang </a:t>
            </a:r>
            <a:r>
              <a:rPr lang="en-US" b="1" dirty="0" err="1">
                <a:solidFill>
                  <a:srgbClr val="7F694C"/>
                </a:solidFill>
                <a:latin typeface="Lato"/>
              </a:rPr>
              <a:t>kawanan</a:t>
            </a:r>
            <a:r>
              <a:rPr lang="en-US" b="1" dirty="0">
                <a:solidFill>
                  <a:srgbClr val="7F694C"/>
                </a:solidFill>
                <a:latin typeface="Lato"/>
              </a:rPr>
              <a:t> </a:t>
            </a:r>
            <a:r>
              <a:rPr lang="en-US" b="1" dirty="0" err="1">
                <a:solidFill>
                  <a:srgbClr val="7F694C"/>
                </a:solidFill>
                <a:latin typeface="Lato"/>
              </a:rPr>
              <a:t>jepang</a:t>
            </a:r>
            <a:r>
              <a:rPr lang="en-US" b="1" dirty="0">
                <a:solidFill>
                  <a:srgbClr val="7F694C"/>
                </a:solidFill>
                <a:latin typeface="Lato"/>
              </a:rPr>
              <a:t> </a:t>
            </a:r>
            <a:r>
              <a:rPr lang="en-US" b="1" dirty="0" err="1">
                <a:solidFill>
                  <a:srgbClr val="7F694C"/>
                </a:solidFill>
                <a:latin typeface="Lato"/>
              </a:rPr>
              <a:t>dari</a:t>
            </a:r>
            <a:r>
              <a:rPr lang="en-US" b="1" dirty="0">
                <a:solidFill>
                  <a:srgbClr val="7F694C"/>
                </a:solidFill>
                <a:latin typeface="Lato"/>
              </a:rPr>
              <a:t> </a:t>
            </a:r>
            <a:r>
              <a:rPr lang="en-US" b="1" dirty="0" err="1">
                <a:solidFill>
                  <a:srgbClr val="7F694C"/>
                </a:solidFill>
                <a:latin typeface="Lato"/>
              </a:rPr>
              <a:t>pabrik</a:t>
            </a:r>
            <a:r>
              <a:rPr lang="en-US" b="1" dirty="0">
                <a:solidFill>
                  <a:srgbClr val="7F694C"/>
                </a:solidFill>
                <a:latin typeface="Lato"/>
              </a:rPr>
              <a:t> gula </a:t>
            </a:r>
            <a:r>
              <a:rPr lang="en-US" b="1" dirty="0" err="1">
                <a:solidFill>
                  <a:srgbClr val="7F694C"/>
                </a:solidFill>
                <a:latin typeface="Lato"/>
              </a:rPr>
              <a:t>cipiring</a:t>
            </a:r>
            <a:r>
              <a:rPr lang="en-US" b="1" dirty="0">
                <a:solidFill>
                  <a:srgbClr val="7F694C"/>
                </a:solidFill>
                <a:latin typeface="Lato"/>
              </a:rPr>
              <a:t> </a:t>
            </a:r>
            <a:r>
              <a:rPr lang="en-US" b="1" dirty="0" err="1">
                <a:solidFill>
                  <a:srgbClr val="7F694C"/>
                </a:solidFill>
                <a:latin typeface="Lato"/>
              </a:rPr>
              <a:t>diangkut</a:t>
            </a:r>
            <a:r>
              <a:rPr lang="en-US" b="1" dirty="0">
                <a:solidFill>
                  <a:srgbClr val="7F694C"/>
                </a:solidFill>
                <a:latin typeface="Lato"/>
              </a:rPr>
              <a:t> oleh para </a:t>
            </a:r>
            <a:r>
              <a:rPr lang="en-US" b="1" dirty="0" err="1">
                <a:solidFill>
                  <a:srgbClr val="7F694C"/>
                </a:solidFill>
                <a:latin typeface="Lato"/>
              </a:rPr>
              <a:t>pemuda</a:t>
            </a:r>
            <a:r>
              <a:rPr lang="en-US" b="1" dirty="0">
                <a:solidFill>
                  <a:srgbClr val="7F694C"/>
                </a:solidFill>
                <a:latin typeface="Lato"/>
              </a:rPr>
              <a:t> </a:t>
            </a:r>
            <a:r>
              <a:rPr lang="en-US" b="1" dirty="0" err="1">
                <a:solidFill>
                  <a:srgbClr val="7F694C"/>
                </a:solidFill>
                <a:latin typeface="Lato"/>
              </a:rPr>
              <a:t>ke</a:t>
            </a:r>
            <a:r>
              <a:rPr lang="en-US" b="1" dirty="0">
                <a:solidFill>
                  <a:srgbClr val="7F694C"/>
                </a:solidFill>
                <a:latin typeface="Lato"/>
              </a:rPr>
              <a:t> </a:t>
            </a:r>
            <a:r>
              <a:rPr lang="en-US" b="1" dirty="0" err="1">
                <a:solidFill>
                  <a:srgbClr val="7F694C"/>
                </a:solidFill>
                <a:latin typeface="Lato"/>
              </a:rPr>
              <a:t>penjara</a:t>
            </a:r>
            <a:r>
              <a:rPr lang="en-US" b="1" dirty="0">
                <a:solidFill>
                  <a:srgbClr val="7F694C"/>
                </a:solidFill>
                <a:latin typeface="Lato"/>
              </a:rPr>
              <a:t> </a:t>
            </a:r>
            <a:r>
              <a:rPr lang="en-US" b="1" dirty="0" err="1">
                <a:solidFill>
                  <a:srgbClr val="7F694C"/>
                </a:solidFill>
                <a:latin typeface="Lato"/>
              </a:rPr>
              <a:t>bulu</a:t>
            </a:r>
            <a:r>
              <a:rPr lang="en-US" b="1" dirty="0">
                <a:solidFill>
                  <a:srgbClr val="7F694C"/>
                </a:solidFill>
                <a:latin typeface="Lato"/>
              </a:rPr>
              <a:t>, </a:t>
            </a:r>
            <a:r>
              <a:rPr lang="en-US" b="1" dirty="0" err="1">
                <a:solidFill>
                  <a:srgbClr val="7F694C"/>
                </a:solidFill>
                <a:latin typeface="Lato"/>
              </a:rPr>
              <a:t>Semarang.Dalam</a:t>
            </a:r>
            <a:r>
              <a:rPr lang="en-US" b="1" dirty="0">
                <a:solidFill>
                  <a:srgbClr val="7F694C"/>
                </a:solidFill>
                <a:latin typeface="Lato"/>
              </a:rPr>
              <a:t> </a:t>
            </a:r>
            <a:r>
              <a:rPr lang="en-US" b="1" dirty="0" err="1">
                <a:solidFill>
                  <a:srgbClr val="7F694C"/>
                </a:solidFill>
                <a:latin typeface="Lato"/>
              </a:rPr>
              <a:t>perjalanan</a:t>
            </a:r>
            <a:r>
              <a:rPr lang="en-US" b="1" dirty="0">
                <a:solidFill>
                  <a:srgbClr val="7F694C"/>
                </a:solidFill>
                <a:latin typeface="Lato"/>
              </a:rPr>
              <a:t> </a:t>
            </a:r>
            <a:r>
              <a:rPr lang="en-US" b="1" dirty="0" err="1">
                <a:solidFill>
                  <a:srgbClr val="7F694C"/>
                </a:solidFill>
                <a:latin typeface="Lato"/>
              </a:rPr>
              <a:t>terjadilah</a:t>
            </a:r>
            <a:r>
              <a:rPr lang="en-US" b="1" dirty="0">
                <a:solidFill>
                  <a:srgbClr val="7F694C"/>
                </a:solidFill>
                <a:latin typeface="Lato"/>
              </a:rPr>
              <a:t> </a:t>
            </a:r>
            <a:r>
              <a:rPr lang="en-US" b="1" dirty="0" err="1">
                <a:solidFill>
                  <a:srgbClr val="7F694C"/>
                </a:solidFill>
                <a:latin typeface="Lato"/>
              </a:rPr>
              <a:t>pertempuran</a:t>
            </a:r>
            <a:r>
              <a:rPr lang="en-US" b="1" dirty="0">
                <a:solidFill>
                  <a:srgbClr val="7F694C"/>
                </a:solidFill>
                <a:latin typeface="Lato"/>
              </a:rPr>
              <a:t> </a:t>
            </a:r>
            <a:r>
              <a:rPr lang="en-US" b="1" dirty="0" err="1">
                <a:solidFill>
                  <a:srgbClr val="7F694C"/>
                </a:solidFill>
                <a:latin typeface="Lato"/>
              </a:rPr>
              <a:t>sengit</a:t>
            </a:r>
            <a:r>
              <a:rPr lang="en-US" b="1" dirty="0">
                <a:solidFill>
                  <a:srgbClr val="7F694C"/>
                </a:solidFill>
                <a:latin typeface="Lato"/>
              </a:rPr>
              <a:t> </a:t>
            </a:r>
            <a:r>
              <a:rPr lang="en-US" b="1" dirty="0" err="1">
                <a:solidFill>
                  <a:srgbClr val="7F694C"/>
                </a:solidFill>
                <a:latin typeface="Lato"/>
              </a:rPr>
              <a:t>antara</a:t>
            </a:r>
            <a:r>
              <a:rPr lang="en-US" b="1" dirty="0">
                <a:solidFill>
                  <a:srgbClr val="7F694C"/>
                </a:solidFill>
                <a:latin typeface="Lato"/>
              </a:rPr>
              <a:t> </a:t>
            </a:r>
            <a:r>
              <a:rPr lang="en-US" b="1" dirty="0" err="1">
                <a:solidFill>
                  <a:srgbClr val="7F694C"/>
                </a:solidFill>
                <a:latin typeface="Lato"/>
              </a:rPr>
              <a:t>rakyat</a:t>
            </a:r>
            <a:r>
              <a:rPr lang="en-US" b="1" dirty="0">
                <a:solidFill>
                  <a:srgbClr val="7F694C"/>
                </a:solidFill>
                <a:latin typeface="Lato"/>
              </a:rPr>
              <a:t> Indonesia </a:t>
            </a:r>
            <a:r>
              <a:rPr lang="en-US" b="1" dirty="0" err="1">
                <a:solidFill>
                  <a:srgbClr val="7F694C"/>
                </a:solidFill>
                <a:latin typeface="Lato"/>
              </a:rPr>
              <a:t>melawan</a:t>
            </a:r>
            <a:r>
              <a:rPr lang="en-US" b="1" dirty="0">
                <a:solidFill>
                  <a:srgbClr val="7F694C"/>
                </a:solidFill>
                <a:latin typeface="Lato"/>
              </a:rPr>
              <a:t> </a:t>
            </a:r>
            <a:r>
              <a:rPr lang="en-US" b="1" dirty="0" err="1">
                <a:solidFill>
                  <a:srgbClr val="7F694C"/>
                </a:solidFill>
                <a:latin typeface="Lato"/>
              </a:rPr>
              <a:t>pasukan</a:t>
            </a:r>
            <a:r>
              <a:rPr lang="en-US" b="1" dirty="0">
                <a:solidFill>
                  <a:srgbClr val="7F694C"/>
                </a:solidFill>
                <a:latin typeface="Lato"/>
              </a:rPr>
              <a:t> </a:t>
            </a:r>
            <a:r>
              <a:rPr lang="en-US" b="1" dirty="0" err="1">
                <a:solidFill>
                  <a:srgbClr val="7F694C"/>
                </a:solidFill>
                <a:latin typeface="Lato"/>
              </a:rPr>
              <a:t>jepang</a:t>
            </a:r>
            <a:r>
              <a:rPr lang="en-US" b="1" dirty="0">
                <a:solidFill>
                  <a:srgbClr val="7F694C"/>
                </a:solidFill>
                <a:latin typeface="Lato"/>
              </a:rPr>
              <a:t>, </a:t>
            </a:r>
            <a:r>
              <a:rPr lang="en-US" b="1" dirty="0" err="1">
                <a:solidFill>
                  <a:srgbClr val="7F694C"/>
                </a:solidFill>
                <a:latin typeface="Lato"/>
              </a:rPr>
              <a:t>pertempuran</a:t>
            </a:r>
            <a:r>
              <a:rPr lang="en-US" b="1" dirty="0">
                <a:solidFill>
                  <a:srgbClr val="7F694C"/>
                </a:solidFill>
                <a:latin typeface="Lato"/>
              </a:rPr>
              <a:t> </a:t>
            </a:r>
            <a:r>
              <a:rPr lang="en-US" b="1" dirty="0" err="1">
                <a:solidFill>
                  <a:srgbClr val="7F694C"/>
                </a:solidFill>
                <a:latin typeface="Lato"/>
              </a:rPr>
              <a:t>ini</a:t>
            </a:r>
            <a:r>
              <a:rPr lang="en-US" b="1" dirty="0">
                <a:solidFill>
                  <a:srgbClr val="7F694C"/>
                </a:solidFill>
                <a:latin typeface="Lato"/>
              </a:rPr>
              <a:t> </a:t>
            </a:r>
            <a:r>
              <a:rPr lang="en-US" b="1" dirty="0" err="1">
                <a:solidFill>
                  <a:srgbClr val="7F694C"/>
                </a:solidFill>
                <a:latin typeface="Lato"/>
              </a:rPr>
              <a:t>dikenal</a:t>
            </a:r>
            <a:r>
              <a:rPr lang="en-US" b="1" dirty="0">
                <a:solidFill>
                  <a:srgbClr val="7F694C"/>
                </a:solidFill>
                <a:latin typeface="Lato"/>
              </a:rPr>
              <a:t> </a:t>
            </a:r>
            <a:r>
              <a:rPr lang="en-US" b="1" dirty="0" err="1">
                <a:solidFill>
                  <a:srgbClr val="7F694C"/>
                </a:solidFill>
                <a:latin typeface="Lato"/>
              </a:rPr>
              <a:t>dengan</a:t>
            </a:r>
            <a:r>
              <a:rPr lang="en-US" b="1" dirty="0">
                <a:solidFill>
                  <a:srgbClr val="7F694C"/>
                </a:solidFill>
                <a:latin typeface="Lato"/>
              </a:rPr>
              <a:t> </a:t>
            </a:r>
            <a:r>
              <a:rPr lang="en-US" b="1" dirty="0" err="1">
                <a:solidFill>
                  <a:srgbClr val="7F694C"/>
                </a:solidFill>
                <a:latin typeface="Lato"/>
              </a:rPr>
              <a:t>Pertempuran</a:t>
            </a:r>
            <a:r>
              <a:rPr lang="en-US" b="1" dirty="0">
                <a:solidFill>
                  <a:srgbClr val="7F694C"/>
                </a:solidFill>
                <a:latin typeface="Lato"/>
              </a:rPr>
              <a:t> Lima Hari di Semarang. </a:t>
            </a:r>
            <a:r>
              <a:rPr lang="en-US" b="1" dirty="0" err="1">
                <a:solidFill>
                  <a:srgbClr val="7F694C"/>
                </a:solidFill>
                <a:latin typeface="Lato"/>
              </a:rPr>
              <a:t>Untuk</a:t>
            </a:r>
            <a:r>
              <a:rPr lang="en-US" b="1" dirty="0">
                <a:solidFill>
                  <a:srgbClr val="7F694C"/>
                </a:solidFill>
                <a:latin typeface="Lato"/>
              </a:rPr>
              <a:t> </a:t>
            </a:r>
            <a:r>
              <a:rPr lang="en-US" b="1" dirty="0" err="1">
                <a:solidFill>
                  <a:srgbClr val="7F694C"/>
                </a:solidFill>
                <a:latin typeface="Lato"/>
              </a:rPr>
              <a:t>mengenang</a:t>
            </a:r>
            <a:r>
              <a:rPr lang="en-US" b="1" dirty="0">
                <a:solidFill>
                  <a:srgbClr val="7F694C"/>
                </a:solidFill>
                <a:latin typeface="Lato"/>
              </a:rPr>
              <a:t> </a:t>
            </a:r>
            <a:r>
              <a:rPr lang="en-US" b="1" dirty="0" err="1">
                <a:solidFill>
                  <a:srgbClr val="7F694C"/>
                </a:solidFill>
                <a:latin typeface="Lato"/>
              </a:rPr>
              <a:t>pertempuran</a:t>
            </a:r>
            <a:r>
              <a:rPr lang="en-US" b="1" dirty="0">
                <a:solidFill>
                  <a:srgbClr val="7F694C"/>
                </a:solidFill>
                <a:latin typeface="Lato"/>
              </a:rPr>
              <a:t> Lima Hari di Semarang </a:t>
            </a:r>
            <a:r>
              <a:rPr lang="en-US" b="1" dirty="0" err="1">
                <a:solidFill>
                  <a:srgbClr val="7F694C"/>
                </a:solidFill>
                <a:latin typeface="Lato"/>
              </a:rPr>
              <a:t>ini</a:t>
            </a:r>
            <a:r>
              <a:rPr lang="en-US" b="1" dirty="0">
                <a:solidFill>
                  <a:srgbClr val="7F694C"/>
                </a:solidFill>
                <a:latin typeface="Lato"/>
              </a:rPr>
              <a:t>, </a:t>
            </a:r>
            <a:r>
              <a:rPr lang="en-US" b="1" dirty="0" err="1">
                <a:solidFill>
                  <a:srgbClr val="7F694C"/>
                </a:solidFill>
                <a:latin typeface="Lato"/>
              </a:rPr>
              <a:t>maka</a:t>
            </a:r>
            <a:r>
              <a:rPr lang="en-US" b="1" dirty="0">
                <a:solidFill>
                  <a:srgbClr val="7F694C"/>
                </a:solidFill>
                <a:latin typeface="Lato"/>
              </a:rPr>
              <a:t> </a:t>
            </a:r>
            <a:r>
              <a:rPr lang="en-US" b="1" dirty="0" err="1">
                <a:solidFill>
                  <a:srgbClr val="7F694C"/>
                </a:solidFill>
                <a:latin typeface="Lato"/>
              </a:rPr>
              <a:t>dibangun</a:t>
            </a:r>
            <a:r>
              <a:rPr lang="en-US" b="1" dirty="0">
                <a:solidFill>
                  <a:srgbClr val="7F694C"/>
                </a:solidFill>
                <a:latin typeface="Lato"/>
              </a:rPr>
              <a:t> </a:t>
            </a:r>
            <a:r>
              <a:rPr lang="en-US" b="1" dirty="0" err="1">
                <a:solidFill>
                  <a:srgbClr val="7F694C"/>
                </a:solidFill>
                <a:latin typeface="Lato"/>
              </a:rPr>
              <a:t>sebuah</a:t>
            </a:r>
            <a:r>
              <a:rPr lang="en-US" b="1" dirty="0">
                <a:solidFill>
                  <a:srgbClr val="7F694C"/>
                </a:solidFill>
                <a:latin typeface="Lato"/>
              </a:rPr>
              <a:t> </a:t>
            </a:r>
            <a:r>
              <a:rPr lang="en-US" b="1" dirty="0" err="1">
                <a:solidFill>
                  <a:srgbClr val="7F694C"/>
                </a:solidFill>
                <a:latin typeface="Lato"/>
              </a:rPr>
              <a:t>monumen</a:t>
            </a:r>
            <a:r>
              <a:rPr lang="en-US" b="1" dirty="0">
                <a:solidFill>
                  <a:srgbClr val="7F694C"/>
                </a:solidFill>
                <a:latin typeface="Lato"/>
              </a:rPr>
              <a:t> yang </a:t>
            </a:r>
            <a:r>
              <a:rPr lang="en-US" b="1" dirty="0" err="1">
                <a:solidFill>
                  <a:srgbClr val="7F694C"/>
                </a:solidFill>
                <a:latin typeface="Lato"/>
              </a:rPr>
              <a:t>terkenal</a:t>
            </a:r>
            <a:r>
              <a:rPr lang="en-US" b="1" dirty="0">
                <a:solidFill>
                  <a:srgbClr val="7F694C"/>
                </a:solidFill>
                <a:latin typeface="Lato"/>
              </a:rPr>
              <a:t> </a:t>
            </a:r>
            <a:r>
              <a:rPr lang="en-US" b="1" dirty="0" err="1">
                <a:solidFill>
                  <a:srgbClr val="7F694C"/>
                </a:solidFill>
                <a:latin typeface="Lato"/>
              </a:rPr>
              <a:t>dengan</a:t>
            </a:r>
            <a:r>
              <a:rPr lang="en-US" b="1" dirty="0">
                <a:solidFill>
                  <a:srgbClr val="7F694C"/>
                </a:solidFill>
                <a:latin typeface="Lato"/>
              </a:rPr>
              <a:t> </a:t>
            </a:r>
            <a:r>
              <a:rPr lang="en-US" b="1" dirty="0" err="1">
                <a:solidFill>
                  <a:srgbClr val="7F694C"/>
                </a:solidFill>
                <a:latin typeface="Lato"/>
              </a:rPr>
              <a:t>sebutan</a:t>
            </a:r>
            <a:r>
              <a:rPr lang="en-US" b="1" dirty="0">
                <a:solidFill>
                  <a:srgbClr val="7F694C"/>
                </a:solidFill>
                <a:latin typeface="Lato"/>
              </a:rPr>
              <a:t> </a:t>
            </a:r>
            <a:r>
              <a:rPr lang="en-US" b="1" dirty="0" err="1">
                <a:solidFill>
                  <a:srgbClr val="7F694C"/>
                </a:solidFill>
                <a:latin typeface="Lato"/>
              </a:rPr>
              <a:t>Tugu</a:t>
            </a:r>
            <a:r>
              <a:rPr lang="en-US" b="1" dirty="0">
                <a:solidFill>
                  <a:srgbClr val="7F694C"/>
                </a:solidFill>
                <a:latin typeface="Lato"/>
              </a:rPr>
              <a:t> Muda.</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randombar(horizontal)">
                                      <p:cBhvr>
                                        <p:cTn id="7" dur="500"/>
                                        <p:tgtEl>
                                          <p:spTgt spid="23"/>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928"/>
                                        </p:tgtEl>
                                        <p:attrNameLst>
                                          <p:attrName>style.visibility</p:attrName>
                                        </p:attrNameLst>
                                      </p:cBhvr>
                                      <p:to>
                                        <p:strVal val="visible"/>
                                      </p:to>
                                    </p:set>
                                    <p:animEffect transition="in" filter="randombar(horizontal)">
                                      <p:cBhvr>
                                        <p:cTn id="10" dur="500"/>
                                        <p:tgtEl>
                                          <p:spTgt spid="928"/>
                                        </p:tgtEl>
                                      </p:cBhvr>
                                    </p:animEffect>
                                  </p:childTnLst>
                                </p:cTn>
                              </p:par>
                              <p:par>
                                <p:cTn id="11" presetID="14" presetClass="entr" presetSubtype="1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randombar(horizontal)">
                                      <p:cBhvr>
                                        <p:cTn id="13"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8" grpId="0"/>
      <p:bldP spid="23" grpId="0"/>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927"/>
        <p:cNvGrpSpPr/>
        <p:nvPr/>
      </p:nvGrpSpPr>
      <p:grpSpPr>
        <a:xfrm>
          <a:off x="0" y="0"/>
          <a:ext cx="0" cy="0"/>
          <a:chOff x="0" y="0"/>
          <a:chExt cx="0" cy="0"/>
        </a:xfrm>
      </p:grpSpPr>
      <p:sp>
        <p:nvSpPr>
          <p:cNvPr id="928" name="Google Shape;928;p62"/>
          <p:cNvSpPr txBox="1">
            <a:spLocks noGrp="1"/>
          </p:cNvSpPr>
          <p:nvPr>
            <p:ph type="title" idx="6"/>
          </p:nvPr>
        </p:nvSpPr>
        <p:spPr>
          <a:xfrm>
            <a:off x="408710" y="546825"/>
            <a:ext cx="8485908" cy="36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200" dirty="0"/>
              <a:t>Pengambilalihan Kekuasaan Jepang di Yogyakarta</a:t>
            </a:r>
            <a:endParaRPr sz="2200" dirty="0"/>
          </a:p>
        </p:txBody>
      </p:sp>
      <p:sp>
        <p:nvSpPr>
          <p:cNvPr id="23" name="Google Shape;752;p51">
            <a:extLst>
              <a:ext uri="{FF2B5EF4-FFF2-40B4-BE49-F238E27FC236}">
                <a16:creationId xmlns:a16="http://schemas.microsoft.com/office/drawing/2014/main" id="{0EFE1789-A39C-4146-BEFB-CAF072383DD6}"/>
              </a:ext>
            </a:extLst>
          </p:cNvPr>
          <p:cNvSpPr txBox="1">
            <a:spLocks/>
          </p:cNvSpPr>
          <p:nvPr/>
        </p:nvSpPr>
        <p:spPr>
          <a:xfrm>
            <a:off x="588818" y="1494556"/>
            <a:ext cx="4953000" cy="2653146"/>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r>
              <a:rPr lang="en-US" b="1" dirty="0">
                <a:solidFill>
                  <a:srgbClr val="7F694C"/>
                </a:solidFill>
                <a:latin typeface="Lato"/>
              </a:rPr>
              <a:t>Di Yogyakarta, </a:t>
            </a:r>
            <a:r>
              <a:rPr lang="en-US" b="1" dirty="0" err="1">
                <a:solidFill>
                  <a:srgbClr val="7F694C"/>
                </a:solidFill>
                <a:latin typeface="Lato"/>
              </a:rPr>
              <a:t>perebutan</a:t>
            </a:r>
            <a:r>
              <a:rPr lang="en-US" b="1" dirty="0">
                <a:solidFill>
                  <a:srgbClr val="7F694C"/>
                </a:solidFill>
                <a:latin typeface="Lato"/>
              </a:rPr>
              <a:t> </a:t>
            </a:r>
            <a:r>
              <a:rPr lang="en-US" b="1" dirty="0" err="1">
                <a:solidFill>
                  <a:srgbClr val="7F694C"/>
                </a:solidFill>
                <a:latin typeface="Lato"/>
              </a:rPr>
              <a:t>kekuasaan</a:t>
            </a:r>
            <a:r>
              <a:rPr lang="en-US" b="1" dirty="0">
                <a:solidFill>
                  <a:srgbClr val="7F694C"/>
                </a:solidFill>
                <a:latin typeface="Lato"/>
              </a:rPr>
              <a:t> </a:t>
            </a:r>
            <a:r>
              <a:rPr lang="en-US" b="1" dirty="0" err="1">
                <a:solidFill>
                  <a:srgbClr val="7F694C"/>
                </a:solidFill>
                <a:latin typeface="Lato"/>
              </a:rPr>
              <a:t>secara</a:t>
            </a:r>
            <a:r>
              <a:rPr lang="en-US" b="1" dirty="0">
                <a:solidFill>
                  <a:srgbClr val="7F694C"/>
                </a:solidFill>
                <a:latin typeface="Lato"/>
              </a:rPr>
              <a:t> </a:t>
            </a:r>
            <a:r>
              <a:rPr lang="en-US" b="1" dirty="0" err="1">
                <a:solidFill>
                  <a:srgbClr val="7F694C"/>
                </a:solidFill>
                <a:latin typeface="Lato"/>
              </a:rPr>
              <a:t>serentak</a:t>
            </a:r>
            <a:r>
              <a:rPr lang="en-US" b="1" dirty="0">
                <a:solidFill>
                  <a:srgbClr val="7F694C"/>
                </a:solidFill>
                <a:latin typeface="Lato"/>
              </a:rPr>
              <a:t> </a:t>
            </a:r>
            <a:r>
              <a:rPr lang="en-US" b="1" dirty="0" err="1">
                <a:solidFill>
                  <a:srgbClr val="7F694C"/>
                </a:solidFill>
                <a:latin typeface="Lato"/>
              </a:rPr>
              <a:t>dimulai</a:t>
            </a:r>
            <a:r>
              <a:rPr lang="en-US" b="1" dirty="0">
                <a:solidFill>
                  <a:srgbClr val="7F694C"/>
                </a:solidFill>
                <a:latin typeface="Lato"/>
              </a:rPr>
              <a:t> pada </a:t>
            </a:r>
            <a:r>
              <a:rPr lang="en-US" b="1" dirty="0" err="1">
                <a:solidFill>
                  <a:srgbClr val="7F694C"/>
                </a:solidFill>
                <a:latin typeface="Lato"/>
              </a:rPr>
              <a:t>tanggal</a:t>
            </a:r>
            <a:r>
              <a:rPr lang="en-US" b="1" dirty="0">
                <a:solidFill>
                  <a:srgbClr val="7F694C"/>
                </a:solidFill>
                <a:latin typeface="Lato"/>
              </a:rPr>
              <a:t> 26 </a:t>
            </a:r>
            <a:r>
              <a:rPr lang="en-US" b="1" dirty="0" err="1">
                <a:solidFill>
                  <a:srgbClr val="7F694C"/>
                </a:solidFill>
                <a:latin typeface="Lato"/>
              </a:rPr>
              <a:t>september</a:t>
            </a:r>
            <a:r>
              <a:rPr lang="en-US" b="1" dirty="0">
                <a:solidFill>
                  <a:srgbClr val="7F694C"/>
                </a:solidFill>
                <a:latin typeface="Lato"/>
              </a:rPr>
              <a:t> 1945. </a:t>
            </a:r>
            <a:r>
              <a:rPr lang="en-US" b="1" dirty="0" err="1">
                <a:solidFill>
                  <a:srgbClr val="7F694C"/>
                </a:solidFill>
                <a:latin typeface="Lato"/>
              </a:rPr>
              <a:t>Dimulai</a:t>
            </a:r>
            <a:r>
              <a:rPr lang="en-US" b="1" dirty="0">
                <a:solidFill>
                  <a:srgbClr val="7F694C"/>
                </a:solidFill>
                <a:latin typeface="Lato"/>
              </a:rPr>
              <a:t> </a:t>
            </a:r>
            <a:r>
              <a:rPr lang="en-US" b="1" dirty="0" err="1">
                <a:solidFill>
                  <a:srgbClr val="7F694C"/>
                </a:solidFill>
                <a:latin typeface="Lato"/>
              </a:rPr>
              <a:t>dari</a:t>
            </a:r>
            <a:r>
              <a:rPr lang="en-US" b="1" dirty="0">
                <a:solidFill>
                  <a:srgbClr val="7F694C"/>
                </a:solidFill>
                <a:latin typeface="Lato"/>
              </a:rPr>
              <a:t> </a:t>
            </a:r>
            <a:r>
              <a:rPr lang="en-US" b="1" dirty="0" err="1">
                <a:solidFill>
                  <a:srgbClr val="7F694C"/>
                </a:solidFill>
                <a:latin typeface="Lato"/>
              </a:rPr>
              <a:t>perebutan</a:t>
            </a:r>
            <a:r>
              <a:rPr lang="en-US" b="1" dirty="0">
                <a:solidFill>
                  <a:srgbClr val="7F694C"/>
                </a:solidFill>
                <a:latin typeface="Lato"/>
              </a:rPr>
              <a:t> </a:t>
            </a:r>
            <a:r>
              <a:rPr lang="en-US" b="1" dirty="0" err="1">
                <a:solidFill>
                  <a:srgbClr val="7F694C"/>
                </a:solidFill>
                <a:latin typeface="Lato"/>
              </a:rPr>
              <a:t>gedung</a:t>
            </a:r>
            <a:r>
              <a:rPr lang="en-US" b="1" dirty="0">
                <a:solidFill>
                  <a:srgbClr val="7F694C"/>
                </a:solidFill>
                <a:latin typeface="Lato"/>
              </a:rPr>
              <a:t> </a:t>
            </a:r>
            <a:r>
              <a:rPr lang="en-US" b="1" dirty="0" err="1">
                <a:solidFill>
                  <a:srgbClr val="7F694C"/>
                </a:solidFill>
                <a:latin typeface="Lato"/>
              </a:rPr>
              <a:t>Cokan</a:t>
            </a:r>
            <a:r>
              <a:rPr lang="en-US" b="1" dirty="0">
                <a:solidFill>
                  <a:srgbClr val="7F694C"/>
                </a:solidFill>
                <a:latin typeface="Lato"/>
              </a:rPr>
              <a:t> </a:t>
            </a:r>
            <a:r>
              <a:rPr lang="en-US" b="1" dirty="0" err="1">
                <a:solidFill>
                  <a:srgbClr val="7F694C"/>
                </a:solidFill>
                <a:latin typeface="Lato"/>
              </a:rPr>
              <a:t>Kuntai</a:t>
            </a:r>
            <a:r>
              <a:rPr lang="en-US" b="1" dirty="0">
                <a:solidFill>
                  <a:srgbClr val="7F694C"/>
                </a:solidFill>
                <a:latin typeface="Lato"/>
              </a:rPr>
              <a:t> di Jalan </a:t>
            </a:r>
            <a:r>
              <a:rPr lang="en-US" b="1" dirty="0" err="1">
                <a:solidFill>
                  <a:srgbClr val="7F694C"/>
                </a:solidFill>
                <a:latin typeface="Lato"/>
              </a:rPr>
              <a:t>Malioboro</a:t>
            </a:r>
            <a:r>
              <a:rPr lang="en-US" b="1" dirty="0">
                <a:solidFill>
                  <a:srgbClr val="7F694C"/>
                </a:solidFill>
                <a:latin typeface="Lato"/>
              </a:rPr>
              <a:t> yang </a:t>
            </a:r>
            <a:r>
              <a:rPr lang="en-US" b="1" dirty="0" err="1">
                <a:solidFill>
                  <a:srgbClr val="7F694C"/>
                </a:solidFill>
                <a:latin typeface="Lato"/>
              </a:rPr>
              <a:t>berhasil</a:t>
            </a:r>
            <a:r>
              <a:rPr lang="en-US" b="1" dirty="0">
                <a:solidFill>
                  <a:srgbClr val="7F694C"/>
                </a:solidFill>
                <a:latin typeface="Lato"/>
              </a:rPr>
              <a:t> </a:t>
            </a:r>
            <a:r>
              <a:rPr lang="en-US" b="1" dirty="0" err="1">
                <a:solidFill>
                  <a:srgbClr val="7F694C"/>
                </a:solidFill>
                <a:latin typeface="Lato"/>
              </a:rPr>
              <a:t>direbut</a:t>
            </a:r>
            <a:r>
              <a:rPr lang="en-US" b="1" dirty="0">
                <a:solidFill>
                  <a:srgbClr val="7F694C"/>
                </a:solidFill>
                <a:latin typeface="Lato"/>
              </a:rPr>
              <a:t> pada </a:t>
            </a:r>
            <a:r>
              <a:rPr lang="en-US" b="1" dirty="0" err="1">
                <a:solidFill>
                  <a:srgbClr val="7F694C"/>
                </a:solidFill>
                <a:latin typeface="Lato"/>
              </a:rPr>
              <a:t>tanggal</a:t>
            </a:r>
            <a:r>
              <a:rPr lang="en-US" b="1" dirty="0">
                <a:solidFill>
                  <a:srgbClr val="7F694C"/>
                </a:solidFill>
                <a:latin typeface="Lato"/>
              </a:rPr>
              <a:t> 5 </a:t>
            </a:r>
            <a:r>
              <a:rPr lang="en-US" b="1" dirty="0" err="1">
                <a:solidFill>
                  <a:srgbClr val="7F694C"/>
                </a:solidFill>
                <a:latin typeface="Lato"/>
              </a:rPr>
              <a:t>Oktober</a:t>
            </a:r>
            <a:r>
              <a:rPr lang="en-US" b="1" dirty="0">
                <a:solidFill>
                  <a:srgbClr val="7F694C"/>
                </a:solidFill>
                <a:latin typeface="Lato"/>
              </a:rPr>
              <a:t> 1945. </a:t>
            </a:r>
            <a:r>
              <a:rPr lang="en-US" b="1" dirty="0" err="1">
                <a:solidFill>
                  <a:srgbClr val="7F694C"/>
                </a:solidFill>
                <a:latin typeface="Lato"/>
              </a:rPr>
              <a:t>Kemudian</a:t>
            </a:r>
            <a:r>
              <a:rPr lang="en-US" b="1" dirty="0">
                <a:solidFill>
                  <a:srgbClr val="7F694C"/>
                </a:solidFill>
                <a:latin typeface="Lato"/>
              </a:rPr>
              <a:t> </a:t>
            </a:r>
            <a:r>
              <a:rPr lang="en-US" b="1" dirty="0" err="1">
                <a:solidFill>
                  <a:srgbClr val="7F694C"/>
                </a:solidFill>
                <a:latin typeface="Lato"/>
              </a:rPr>
              <a:t>perebutan</a:t>
            </a:r>
            <a:r>
              <a:rPr lang="en-US" b="1" dirty="0">
                <a:solidFill>
                  <a:srgbClr val="7F694C"/>
                </a:solidFill>
                <a:latin typeface="Lato"/>
              </a:rPr>
              <a:t> </a:t>
            </a:r>
            <a:r>
              <a:rPr lang="en-US" b="1" dirty="0" err="1">
                <a:solidFill>
                  <a:srgbClr val="7F694C"/>
                </a:solidFill>
                <a:latin typeface="Lato"/>
              </a:rPr>
              <a:t>senjata</a:t>
            </a:r>
            <a:r>
              <a:rPr lang="en-US" b="1" dirty="0">
                <a:solidFill>
                  <a:srgbClr val="7F694C"/>
                </a:solidFill>
                <a:latin typeface="Lato"/>
              </a:rPr>
              <a:t> dan </a:t>
            </a:r>
            <a:r>
              <a:rPr lang="en-US" b="1" dirty="0" err="1">
                <a:solidFill>
                  <a:srgbClr val="7F694C"/>
                </a:solidFill>
                <a:latin typeface="Lato"/>
              </a:rPr>
              <a:t>markas</a:t>
            </a:r>
            <a:r>
              <a:rPr lang="en-US" b="1" dirty="0">
                <a:solidFill>
                  <a:srgbClr val="7F694C"/>
                </a:solidFill>
                <a:latin typeface="Lato"/>
              </a:rPr>
              <a:t> Osha </a:t>
            </a:r>
            <a:r>
              <a:rPr lang="en-US" b="1" dirty="0" err="1">
                <a:solidFill>
                  <a:srgbClr val="7F694C"/>
                </a:solidFill>
                <a:latin typeface="Lato"/>
              </a:rPr>
              <a:t>Butai</a:t>
            </a:r>
            <a:r>
              <a:rPr lang="en-US" b="1" dirty="0">
                <a:solidFill>
                  <a:srgbClr val="7F694C"/>
                </a:solidFill>
                <a:latin typeface="Lato"/>
              </a:rPr>
              <a:t> di </a:t>
            </a:r>
            <a:r>
              <a:rPr lang="en-US" b="1" dirty="0" err="1">
                <a:solidFill>
                  <a:srgbClr val="7F694C"/>
                </a:solidFill>
                <a:latin typeface="Lato"/>
              </a:rPr>
              <a:t>Kotabaru</a:t>
            </a:r>
            <a:r>
              <a:rPr lang="en-US" b="1" dirty="0">
                <a:solidFill>
                  <a:srgbClr val="7F694C"/>
                </a:solidFill>
                <a:latin typeface="Lato"/>
              </a:rPr>
              <a:t> yang </a:t>
            </a:r>
            <a:r>
              <a:rPr lang="en-US" b="1" dirty="0" err="1">
                <a:solidFill>
                  <a:srgbClr val="7F694C"/>
                </a:solidFill>
                <a:latin typeface="Lato"/>
              </a:rPr>
              <a:t>berhasil</a:t>
            </a:r>
            <a:r>
              <a:rPr lang="en-US" b="1" dirty="0">
                <a:solidFill>
                  <a:srgbClr val="7F694C"/>
                </a:solidFill>
                <a:latin typeface="Lato"/>
              </a:rPr>
              <a:t> </a:t>
            </a:r>
            <a:r>
              <a:rPr lang="en-US" b="1" dirty="0" err="1">
                <a:solidFill>
                  <a:srgbClr val="7F694C"/>
                </a:solidFill>
                <a:latin typeface="Lato"/>
              </a:rPr>
              <a:t>direbut</a:t>
            </a:r>
            <a:r>
              <a:rPr lang="en-US" b="1" dirty="0">
                <a:solidFill>
                  <a:srgbClr val="7F694C"/>
                </a:solidFill>
                <a:latin typeface="Lato"/>
              </a:rPr>
              <a:t> pula pada </a:t>
            </a:r>
            <a:r>
              <a:rPr lang="en-US" b="1" dirty="0" err="1">
                <a:solidFill>
                  <a:srgbClr val="7F694C"/>
                </a:solidFill>
                <a:latin typeface="Lato"/>
              </a:rPr>
              <a:t>tanggal</a:t>
            </a:r>
            <a:r>
              <a:rPr lang="en-US" b="1" dirty="0">
                <a:solidFill>
                  <a:srgbClr val="7F694C"/>
                </a:solidFill>
                <a:latin typeface="Lato"/>
              </a:rPr>
              <a:t> 7 </a:t>
            </a:r>
            <a:r>
              <a:rPr lang="en-US" b="1" dirty="0" err="1">
                <a:solidFill>
                  <a:srgbClr val="7F694C"/>
                </a:solidFill>
                <a:latin typeface="Lato"/>
              </a:rPr>
              <a:t>Oktober</a:t>
            </a:r>
            <a:r>
              <a:rPr lang="en-US" b="1" dirty="0">
                <a:solidFill>
                  <a:srgbClr val="7F694C"/>
                </a:solidFill>
                <a:latin typeface="Lato"/>
              </a:rPr>
              <a:t> 1945. Setelah </a:t>
            </a:r>
            <a:r>
              <a:rPr lang="en-US" b="1" dirty="0" err="1">
                <a:solidFill>
                  <a:srgbClr val="7F694C"/>
                </a:solidFill>
                <a:latin typeface="Lato"/>
              </a:rPr>
              <a:t>itu</a:t>
            </a:r>
            <a:r>
              <a:rPr lang="en-US" b="1" dirty="0">
                <a:solidFill>
                  <a:srgbClr val="7F694C"/>
                </a:solidFill>
                <a:latin typeface="Lato"/>
              </a:rPr>
              <a:t> </a:t>
            </a:r>
            <a:r>
              <a:rPr lang="en-US" b="1" dirty="0" err="1">
                <a:solidFill>
                  <a:srgbClr val="7F694C"/>
                </a:solidFill>
                <a:latin typeface="Lato"/>
              </a:rPr>
              <a:t>usaha</a:t>
            </a:r>
            <a:r>
              <a:rPr lang="en-US" b="1" dirty="0">
                <a:solidFill>
                  <a:srgbClr val="7F694C"/>
                </a:solidFill>
                <a:latin typeface="Lato"/>
              </a:rPr>
              <a:t> </a:t>
            </a:r>
            <a:r>
              <a:rPr lang="en-US" b="1" dirty="0" err="1">
                <a:solidFill>
                  <a:srgbClr val="7F694C"/>
                </a:solidFill>
                <a:latin typeface="Lato"/>
              </a:rPr>
              <a:t>perebutan</a:t>
            </a:r>
            <a:r>
              <a:rPr lang="en-US" b="1" dirty="0">
                <a:solidFill>
                  <a:srgbClr val="7F694C"/>
                </a:solidFill>
                <a:latin typeface="Lato"/>
              </a:rPr>
              <a:t> </a:t>
            </a:r>
            <a:r>
              <a:rPr lang="en-US" b="1" dirty="0" err="1">
                <a:solidFill>
                  <a:srgbClr val="7F694C"/>
                </a:solidFill>
                <a:latin typeface="Lato"/>
              </a:rPr>
              <a:t>kekuasaan</a:t>
            </a:r>
            <a:r>
              <a:rPr lang="en-US" b="1" dirty="0">
                <a:solidFill>
                  <a:srgbClr val="7F694C"/>
                </a:solidFill>
                <a:latin typeface="Lato"/>
              </a:rPr>
              <a:t> </a:t>
            </a:r>
            <a:r>
              <a:rPr lang="en-US" b="1" dirty="0" err="1">
                <a:solidFill>
                  <a:srgbClr val="7F694C"/>
                </a:solidFill>
                <a:latin typeface="Lato"/>
              </a:rPr>
              <a:t>meluas</a:t>
            </a:r>
            <a:r>
              <a:rPr lang="en-US" b="1" dirty="0">
                <a:solidFill>
                  <a:srgbClr val="7F694C"/>
                </a:solidFill>
                <a:latin typeface="Lato"/>
              </a:rPr>
              <a:t>, R.P. </a:t>
            </a:r>
            <a:r>
              <a:rPr lang="en-US" b="1" dirty="0" err="1">
                <a:solidFill>
                  <a:srgbClr val="7F694C"/>
                </a:solidFill>
                <a:latin typeface="Lato"/>
              </a:rPr>
              <a:t>Sudarsono</a:t>
            </a:r>
            <a:r>
              <a:rPr lang="en-US" b="1" dirty="0">
                <a:solidFill>
                  <a:srgbClr val="7F694C"/>
                </a:solidFill>
                <a:latin typeface="Lato"/>
              </a:rPr>
              <a:t> </a:t>
            </a:r>
            <a:r>
              <a:rPr lang="en-US" b="1" dirty="0" err="1">
                <a:solidFill>
                  <a:srgbClr val="7F694C"/>
                </a:solidFill>
                <a:latin typeface="Lato"/>
              </a:rPr>
              <a:t>kemudian</a:t>
            </a:r>
            <a:r>
              <a:rPr lang="en-US" b="1" dirty="0">
                <a:solidFill>
                  <a:srgbClr val="7F694C"/>
                </a:solidFill>
                <a:latin typeface="Lato"/>
              </a:rPr>
              <a:t> </a:t>
            </a:r>
            <a:r>
              <a:rPr lang="en-US" b="1" dirty="0" err="1">
                <a:solidFill>
                  <a:srgbClr val="7F694C"/>
                </a:solidFill>
                <a:latin typeface="Lato"/>
              </a:rPr>
              <a:t>memimpin</a:t>
            </a:r>
            <a:r>
              <a:rPr lang="en-US" b="1" dirty="0">
                <a:solidFill>
                  <a:srgbClr val="7F694C"/>
                </a:solidFill>
                <a:latin typeface="Lato"/>
              </a:rPr>
              <a:t> </a:t>
            </a:r>
            <a:r>
              <a:rPr lang="en-US" b="1" dirty="0" err="1">
                <a:solidFill>
                  <a:srgbClr val="7F694C"/>
                </a:solidFill>
                <a:latin typeface="Lato"/>
              </a:rPr>
              <a:t>pelucutan</a:t>
            </a:r>
            <a:r>
              <a:rPr lang="en-US" b="1" dirty="0">
                <a:solidFill>
                  <a:srgbClr val="7F694C"/>
                </a:solidFill>
                <a:latin typeface="Lato"/>
              </a:rPr>
              <a:t> </a:t>
            </a:r>
            <a:r>
              <a:rPr lang="en-US" b="1" dirty="0" err="1">
                <a:solidFill>
                  <a:srgbClr val="7F694C"/>
                </a:solidFill>
                <a:latin typeface="Lato"/>
              </a:rPr>
              <a:t>senjata</a:t>
            </a:r>
            <a:r>
              <a:rPr lang="en-US" b="1" dirty="0">
                <a:solidFill>
                  <a:srgbClr val="7F694C"/>
                </a:solidFill>
                <a:latin typeface="Lato"/>
              </a:rPr>
              <a:t> </a:t>
            </a:r>
            <a:r>
              <a:rPr lang="en-US" b="1" dirty="0" err="1">
                <a:solidFill>
                  <a:srgbClr val="7F694C"/>
                </a:solidFill>
                <a:latin typeface="Lato"/>
              </a:rPr>
              <a:t>Kaigundi</a:t>
            </a:r>
            <a:r>
              <a:rPr lang="en-US" b="1" dirty="0">
                <a:solidFill>
                  <a:srgbClr val="7F694C"/>
                </a:solidFill>
                <a:latin typeface="Lato"/>
              </a:rPr>
              <a:t> </a:t>
            </a:r>
            <a:r>
              <a:rPr lang="en-US" b="1" dirty="0" err="1">
                <a:solidFill>
                  <a:srgbClr val="7F694C"/>
                </a:solidFill>
                <a:latin typeface="Lato"/>
              </a:rPr>
              <a:t>Maguwo</a:t>
            </a:r>
            <a:r>
              <a:rPr lang="en-US" b="1" dirty="0">
                <a:solidFill>
                  <a:srgbClr val="7F694C"/>
                </a:solidFill>
                <a:latin typeface="Lato"/>
              </a:rPr>
              <a:t>. </a:t>
            </a:r>
            <a:r>
              <a:rPr lang="en-US" b="1" dirty="0" err="1">
                <a:solidFill>
                  <a:srgbClr val="7F694C"/>
                </a:solidFill>
                <a:latin typeface="Lato"/>
              </a:rPr>
              <a:t>Dengan</a:t>
            </a:r>
            <a:r>
              <a:rPr lang="en-US" b="1" dirty="0">
                <a:solidFill>
                  <a:srgbClr val="7F694C"/>
                </a:solidFill>
                <a:latin typeface="Lato"/>
              </a:rPr>
              <a:t> </a:t>
            </a:r>
            <a:r>
              <a:rPr lang="en-US" b="1" dirty="0" err="1">
                <a:solidFill>
                  <a:srgbClr val="7F694C"/>
                </a:solidFill>
                <a:latin typeface="Lato"/>
              </a:rPr>
              <a:t>berakhirnya</a:t>
            </a:r>
            <a:r>
              <a:rPr lang="en-US" b="1" dirty="0">
                <a:solidFill>
                  <a:srgbClr val="7F694C"/>
                </a:solidFill>
                <a:latin typeface="Lato"/>
              </a:rPr>
              <a:t> </a:t>
            </a:r>
            <a:r>
              <a:rPr lang="en-US" b="1" dirty="0" err="1">
                <a:solidFill>
                  <a:srgbClr val="7F694C"/>
                </a:solidFill>
                <a:latin typeface="Lato"/>
              </a:rPr>
              <a:t>pertempuran</a:t>
            </a:r>
            <a:r>
              <a:rPr lang="en-US" b="1" dirty="0">
                <a:solidFill>
                  <a:srgbClr val="7F694C"/>
                </a:solidFill>
                <a:latin typeface="Lato"/>
              </a:rPr>
              <a:t> di </a:t>
            </a:r>
            <a:r>
              <a:rPr lang="en-US" b="1" dirty="0" err="1">
                <a:solidFill>
                  <a:srgbClr val="7F694C"/>
                </a:solidFill>
                <a:latin typeface="Lato"/>
              </a:rPr>
              <a:t>Kotabaru</a:t>
            </a:r>
            <a:r>
              <a:rPr lang="en-US" b="1" dirty="0">
                <a:solidFill>
                  <a:srgbClr val="7F694C"/>
                </a:solidFill>
                <a:latin typeface="Lato"/>
              </a:rPr>
              <a:t> dan </a:t>
            </a:r>
            <a:r>
              <a:rPr lang="en-US" b="1" dirty="0" err="1">
                <a:solidFill>
                  <a:srgbClr val="7F694C"/>
                </a:solidFill>
                <a:latin typeface="Lato"/>
              </a:rPr>
              <a:t>dikuasainya</a:t>
            </a:r>
            <a:r>
              <a:rPr lang="en-US" b="1" dirty="0">
                <a:solidFill>
                  <a:srgbClr val="7F694C"/>
                </a:solidFill>
                <a:latin typeface="Lato"/>
              </a:rPr>
              <a:t> </a:t>
            </a:r>
            <a:r>
              <a:rPr lang="en-US" b="1" dirty="0" err="1">
                <a:solidFill>
                  <a:srgbClr val="7F694C"/>
                </a:solidFill>
                <a:latin typeface="Lato"/>
              </a:rPr>
              <a:t>Maguwo</a:t>
            </a:r>
            <a:r>
              <a:rPr lang="en-US" b="1" dirty="0">
                <a:solidFill>
                  <a:srgbClr val="7F694C"/>
                </a:solidFill>
                <a:latin typeface="Lato"/>
              </a:rPr>
              <a:t>, </a:t>
            </a:r>
            <a:r>
              <a:rPr lang="en-US" b="1" dirty="0" err="1">
                <a:solidFill>
                  <a:srgbClr val="7F694C"/>
                </a:solidFill>
                <a:latin typeface="Lato"/>
              </a:rPr>
              <a:t>maka</a:t>
            </a:r>
            <a:r>
              <a:rPr lang="en-US" b="1" dirty="0">
                <a:solidFill>
                  <a:srgbClr val="7F694C"/>
                </a:solidFill>
                <a:latin typeface="Lato"/>
              </a:rPr>
              <a:t> Yogyakarta </a:t>
            </a:r>
            <a:r>
              <a:rPr lang="en-US" b="1" dirty="0" err="1">
                <a:solidFill>
                  <a:srgbClr val="7F694C"/>
                </a:solidFill>
                <a:latin typeface="Lato"/>
              </a:rPr>
              <a:t>berada</a:t>
            </a:r>
            <a:r>
              <a:rPr lang="en-US" b="1" dirty="0">
                <a:solidFill>
                  <a:srgbClr val="7F694C"/>
                </a:solidFill>
                <a:latin typeface="Lato"/>
              </a:rPr>
              <a:t> </a:t>
            </a:r>
            <a:r>
              <a:rPr lang="en-US" b="1" dirty="0" err="1">
                <a:solidFill>
                  <a:srgbClr val="7F694C"/>
                </a:solidFill>
                <a:latin typeface="Lato"/>
              </a:rPr>
              <a:t>dibawah</a:t>
            </a:r>
            <a:r>
              <a:rPr lang="en-US" b="1" dirty="0">
                <a:solidFill>
                  <a:srgbClr val="7F694C"/>
                </a:solidFill>
                <a:latin typeface="Lato"/>
              </a:rPr>
              <a:t> </a:t>
            </a:r>
            <a:r>
              <a:rPr lang="en-US" b="1" dirty="0" err="1">
                <a:solidFill>
                  <a:srgbClr val="7F694C"/>
                </a:solidFill>
                <a:latin typeface="Lato"/>
              </a:rPr>
              <a:t>kekuasaan</a:t>
            </a:r>
            <a:r>
              <a:rPr lang="en-US" b="1" dirty="0">
                <a:solidFill>
                  <a:srgbClr val="7F694C"/>
                </a:solidFill>
                <a:latin typeface="Lato"/>
              </a:rPr>
              <a:t> RI.</a:t>
            </a:r>
          </a:p>
        </p:txBody>
      </p:sp>
      <p:pic>
        <p:nvPicPr>
          <p:cNvPr id="3" name="Picture 2">
            <a:extLst>
              <a:ext uri="{FF2B5EF4-FFF2-40B4-BE49-F238E27FC236}">
                <a16:creationId xmlns:a16="http://schemas.microsoft.com/office/drawing/2014/main" id="{3D025893-F55C-4B78-A2FD-A08D9B0025E0}"/>
              </a:ext>
            </a:extLst>
          </p:cNvPr>
          <p:cNvPicPr>
            <a:picLocks noChangeAspect="1"/>
          </p:cNvPicPr>
          <p:nvPr/>
        </p:nvPicPr>
        <p:blipFill>
          <a:blip r:embed="rId3"/>
          <a:stretch>
            <a:fillRect/>
          </a:stretch>
        </p:blipFill>
        <p:spPr>
          <a:xfrm>
            <a:off x="5681230" y="1626174"/>
            <a:ext cx="3067916" cy="2286000"/>
          </a:xfrm>
          <a:prstGeom prst="rect">
            <a:avLst/>
          </a:prstGeom>
          <a:effectLst>
            <a:softEdge rad="342900"/>
          </a:effectLst>
        </p:spPr>
      </p:pic>
    </p:spTree>
    <p:extLst>
      <p:ext uri="{BB962C8B-B14F-4D97-AF65-F5344CB8AC3E}">
        <p14:creationId xmlns:p14="http://schemas.microsoft.com/office/powerpoint/2010/main" val="1472573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barn(inVertical)">
                                      <p:cBhvr>
                                        <p:cTn id="7" dur="500"/>
                                        <p:tgtEl>
                                          <p:spTgt spid="23"/>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928"/>
                                        </p:tgtEl>
                                        <p:attrNameLst>
                                          <p:attrName>style.visibility</p:attrName>
                                        </p:attrNameLst>
                                      </p:cBhvr>
                                      <p:to>
                                        <p:strVal val="visible"/>
                                      </p:to>
                                    </p:set>
                                    <p:animEffect transition="in" filter="barn(inVertical)">
                                      <p:cBhvr>
                                        <p:cTn id="10" dur="500"/>
                                        <p:tgtEl>
                                          <p:spTgt spid="928"/>
                                        </p:tgtEl>
                                      </p:cBhvr>
                                    </p:animEffect>
                                  </p:childTnLst>
                                </p:cTn>
                              </p:par>
                              <p:par>
                                <p:cTn id="11" presetID="16" presetClass="entr" presetSubtype="21" fill="hold"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barn(inVertical)">
                                      <p:cBhvr>
                                        <p:cTn id="1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8" grpId="0"/>
      <p:bldP spid="23" grpId="0"/>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927"/>
        <p:cNvGrpSpPr/>
        <p:nvPr/>
      </p:nvGrpSpPr>
      <p:grpSpPr>
        <a:xfrm>
          <a:off x="0" y="0"/>
          <a:ext cx="0" cy="0"/>
          <a:chOff x="0" y="0"/>
          <a:chExt cx="0" cy="0"/>
        </a:xfrm>
      </p:grpSpPr>
      <p:sp>
        <p:nvSpPr>
          <p:cNvPr id="928" name="Google Shape;928;p62"/>
          <p:cNvSpPr txBox="1">
            <a:spLocks noGrp="1"/>
          </p:cNvSpPr>
          <p:nvPr>
            <p:ph type="title" idx="6"/>
          </p:nvPr>
        </p:nvSpPr>
        <p:spPr>
          <a:xfrm>
            <a:off x="408710" y="546825"/>
            <a:ext cx="8485908" cy="36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200" dirty="0"/>
              <a:t>Pertempuran Medan Area</a:t>
            </a:r>
            <a:endParaRPr sz="2200" dirty="0"/>
          </a:p>
        </p:txBody>
      </p:sp>
      <p:sp>
        <p:nvSpPr>
          <p:cNvPr id="23" name="Google Shape;752;p51">
            <a:extLst>
              <a:ext uri="{FF2B5EF4-FFF2-40B4-BE49-F238E27FC236}">
                <a16:creationId xmlns:a16="http://schemas.microsoft.com/office/drawing/2014/main" id="{0EFE1789-A39C-4146-BEFB-CAF072383DD6}"/>
              </a:ext>
            </a:extLst>
          </p:cNvPr>
          <p:cNvSpPr txBox="1">
            <a:spLocks/>
          </p:cNvSpPr>
          <p:nvPr/>
        </p:nvSpPr>
        <p:spPr>
          <a:xfrm>
            <a:off x="3858491" y="1499769"/>
            <a:ext cx="4953000" cy="2653146"/>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r>
              <a:rPr lang="en-US" sz="1300" b="1" dirty="0">
                <a:solidFill>
                  <a:srgbClr val="7F694C"/>
                </a:solidFill>
                <a:latin typeface="Lato"/>
              </a:rPr>
              <a:t>Pada </a:t>
            </a:r>
            <a:r>
              <a:rPr lang="en-US" sz="1300" b="1" dirty="0" err="1">
                <a:solidFill>
                  <a:srgbClr val="7F694C"/>
                </a:solidFill>
                <a:latin typeface="Lato"/>
              </a:rPr>
              <a:t>tanggal</a:t>
            </a:r>
            <a:r>
              <a:rPr lang="en-US" sz="1300" b="1" dirty="0">
                <a:solidFill>
                  <a:srgbClr val="7F694C"/>
                </a:solidFill>
                <a:latin typeface="Lato"/>
              </a:rPr>
              <a:t> 9 November 1945, </a:t>
            </a:r>
            <a:r>
              <a:rPr lang="en-US" sz="1300" b="1" dirty="0" err="1">
                <a:solidFill>
                  <a:srgbClr val="7F694C"/>
                </a:solidFill>
                <a:latin typeface="Lato"/>
              </a:rPr>
              <a:t>pasukan</a:t>
            </a:r>
            <a:r>
              <a:rPr lang="en-US" sz="1300" b="1" dirty="0">
                <a:solidFill>
                  <a:srgbClr val="7F694C"/>
                </a:solidFill>
                <a:latin typeface="Lato"/>
              </a:rPr>
              <a:t> </a:t>
            </a:r>
            <a:r>
              <a:rPr lang="en-US" sz="1300" b="1" dirty="0" err="1">
                <a:solidFill>
                  <a:srgbClr val="7F694C"/>
                </a:solidFill>
                <a:latin typeface="Lato"/>
              </a:rPr>
              <a:t>sekutu</a:t>
            </a:r>
            <a:r>
              <a:rPr lang="en-US" sz="1300" b="1" dirty="0">
                <a:solidFill>
                  <a:srgbClr val="7F694C"/>
                </a:solidFill>
                <a:latin typeface="Lato"/>
              </a:rPr>
              <a:t> </a:t>
            </a:r>
            <a:r>
              <a:rPr lang="en-US" sz="1300" b="1" dirty="0" err="1">
                <a:solidFill>
                  <a:srgbClr val="7F694C"/>
                </a:solidFill>
                <a:latin typeface="Lato"/>
              </a:rPr>
              <a:t>dibawah</a:t>
            </a:r>
            <a:r>
              <a:rPr lang="en-US" sz="1300" b="1" dirty="0">
                <a:solidFill>
                  <a:srgbClr val="7F694C"/>
                </a:solidFill>
                <a:latin typeface="Lato"/>
              </a:rPr>
              <a:t> </a:t>
            </a:r>
            <a:r>
              <a:rPr lang="en-US" sz="1300" b="1" dirty="0" err="1">
                <a:solidFill>
                  <a:srgbClr val="7F694C"/>
                </a:solidFill>
                <a:latin typeface="Lato"/>
              </a:rPr>
              <a:t>pimpinan</a:t>
            </a:r>
            <a:r>
              <a:rPr lang="en-US" sz="1300" b="1" dirty="0">
                <a:solidFill>
                  <a:srgbClr val="7F694C"/>
                </a:solidFill>
                <a:latin typeface="Lato"/>
              </a:rPr>
              <a:t> </a:t>
            </a:r>
            <a:r>
              <a:rPr lang="en-US" sz="1300" b="1" dirty="0" err="1">
                <a:solidFill>
                  <a:srgbClr val="7F694C"/>
                </a:solidFill>
                <a:latin typeface="Lato"/>
              </a:rPr>
              <a:t>Brigadir</a:t>
            </a:r>
            <a:r>
              <a:rPr lang="en-US" sz="1300" b="1" dirty="0">
                <a:solidFill>
                  <a:srgbClr val="7F694C"/>
                </a:solidFill>
                <a:latin typeface="Lato"/>
              </a:rPr>
              <a:t> </a:t>
            </a:r>
            <a:r>
              <a:rPr lang="en-US" sz="1300" b="1" dirty="0" err="1">
                <a:solidFill>
                  <a:srgbClr val="7F694C"/>
                </a:solidFill>
                <a:latin typeface="Lato"/>
              </a:rPr>
              <a:t>Jenderal</a:t>
            </a:r>
            <a:r>
              <a:rPr lang="en-US" sz="1300" b="1" dirty="0">
                <a:solidFill>
                  <a:srgbClr val="7F694C"/>
                </a:solidFill>
                <a:latin typeface="Lato"/>
              </a:rPr>
              <a:t> T.E.D. Kelly </a:t>
            </a:r>
            <a:r>
              <a:rPr lang="en-US" sz="1300" b="1" dirty="0" err="1">
                <a:solidFill>
                  <a:srgbClr val="7F694C"/>
                </a:solidFill>
                <a:latin typeface="Lato"/>
              </a:rPr>
              <a:t>mendarat</a:t>
            </a:r>
            <a:r>
              <a:rPr lang="en-US" sz="1300" b="1" dirty="0">
                <a:solidFill>
                  <a:srgbClr val="7F694C"/>
                </a:solidFill>
                <a:latin typeface="Lato"/>
              </a:rPr>
              <a:t> di Sumatera Utara. </a:t>
            </a:r>
            <a:r>
              <a:rPr lang="en-US" sz="1300" b="1" dirty="0" err="1">
                <a:solidFill>
                  <a:srgbClr val="7F694C"/>
                </a:solidFill>
                <a:latin typeface="Lato"/>
              </a:rPr>
              <a:t>Pendaratan</a:t>
            </a:r>
            <a:r>
              <a:rPr lang="en-US" sz="1300" b="1" dirty="0">
                <a:solidFill>
                  <a:srgbClr val="7F694C"/>
                </a:solidFill>
                <a:latin typeface="Lato"/>
              </a:rPr>
              <a:t> </a:t>
            </a:r>
            <a:r>
              <a:rPr lang="en-US" sz="1300" b="1" dirty="0" err="1">
                <a:solidFill>
                  <a:srgbClr val="7F694C"/>
                </a:solidFill>
                <a:latin typeface="Lato"/>
              </a:rPr>
              <a:t>pasukan</a:t>
            </a:r>
            <a:r>
              <a:rPr lang="en-US" sz="1300" b="1" dirty="0">
                <a:solidFill>
                  <a:srgbClr val="7F694C"/>
                </a:solidFill>
                <a:latin typeface="Lato"/>
              </a:rPr>
              <a:t> </a:t>
            </a:r>
            <a:r>
              <a:rPr lang="en-US" sz="1300" b="1" dirty="0" err="1">
                <a:solidFill>
                  <a:srgbClr val="7F694C"/>
                </a:solidFill>
                <a:latin typeface="Lato"/>
              </a:rPr>
              <a:t>sekutu</a:t>
            </a:r>
            <a:r>
              <a:rPr lang="en-US" sz="1300" b="1" dirty="0">
                <a:solidFill>
                  <a:srgbClr val="7F694C"/>
                </a:solidFill>
                <a:latin typeface="Lato"/>
              </a:rPr>
              <a:t> </a:t>
            </a:r>
            <a:r>
              <a:rPr lang="en-US" sz="1300" b="1" dirty="0" err="1">
                <a:solidFill>
                  <a:srgbClr val="7F694C"/>
                </a:solidFill>
                <a:latin typeface="Lato"/>
              </a:rPr>
              <a:t>itu</a:t>
            </a:r>
            <a:r>
              <a:rPr lang="en-US" sz="1300" b="1" dirty="0">
                <a:solidFill>
                  <a:srgbClr val="7F694C"/>
                </a:solidFill>
                <a:latin typeface="Lato"/>
              </a:rPr>
              <a:t> </a:t>
            </a:r>
            <a:r>
              <a:rPr lang="en-US" sz="1300" b="1" dirty="0" err="1">
                <a:solidFill>
                  <a:srgbClr val="7F694C"/>
                </a:solidFill>
                <a:latin typeface="Lato"/>
              </a:rPr>
              <a:t>diboncengi</a:t>
            </a:r>
            <a:r>
              <a:rPr lang="en-US" sz="1300" b="1" dirty="0">
                <a:solidFill>
                  <a:srgbClr val="7F694C"/>
                </a:solidFill>
                <a:latin typeface="Lato"/>
              </a:rPr>
              <a:t> oleh </a:t>
            </a:r>
            <a:r>
              <a:rPr lang="en-US" sz="1300" b="1" dirty="0" err="1">
                <a:solidFill>
                  <a:srgbClr val="7F694C"/>
                </a:solidFill>
                <a:latin typeface="Lato"/>
              </a:rPr>
              <a:t>pasukan</a:t>
            </a:r>
            <a:r>
              <a:rPr lang="en-US" sz="1300" b="1" dirty="0">
                <a:solidFill>
                  <a:srgbClr val="7F694C"/>
                </a:solidFill>
                <a:latin typeface="Lato"/>
              </a:rPr>
              <a:t> NICA yang </a:t>
            </a:r>
            <a:r>
              <a:rPr lang="en-US" sz="1300" b="1" dirty="0" err="1">
                <a:solidFill>
                  <a:srgbClr val="7F694C"/>
                </a:solidFill>
                <a:latin typeface="Lato"/>
              </a:rPr>
              <a:t>telah</a:t>
            </a:r>
            <a:r>
              <a:rPr lang="en-US" sz="1300" b="1" dirty="0">
                <a:solidFill>
                  <a:srgbClr val="7F694C"/>
                </a:solidFill>
                <a:latin typeface="Lato"/>
              </a:rPr>
              <a:t> </a:t>
            </a:r>
            <a:r>
              <a:rPr lang="en-US" sz="1300" b="1" dirty="0" err="1">
                <a:solidFill>
                  <a:srgbClr val="7F694C"/>
                </a:solidFill>
                <a:latin typeface="Lato"/>
              </a:rPr>
              <a:t>dipersiapkan</a:t>
            </a:r>
            <a:r>
              <a:rPr lang="en-US" sz="1300" b="1" dirty="0">
                <a:solidFill>
                  <a:srgbClr val="7F694C"/>
                </a:solidFill>
                <a:latin typeface="Lato"/>
              </a:rPr>
              <a:t> </a:t>
            </a:r>
            <a:r>
              <a:rPr lang="en-US" sz="1300" b="1" dirty="0" err="1">
                <a:solidFill>
                  <a:srgbClr val="7F694C"/>
                </a:solidFill>
                <a:latin typeface="Lato"/>
              </a:rPr>
              <a:t>untuk</a:t>
            </a:r>
            <a:r>
              <a:rPr lang="en-US" sz="1300" b="1" dirty="0">
                <a:solidFill>
                  <a:srgbClr val="7F694C"/>
                </a:solidFill>
                <a:latin typeface="Lato"/>
              </a:rPr>
              <a:t> </a:t>
            </a:r>
            <a:r>
              <a:rPr lang="en-US" sz="1300" b="1" dirty="0" err="1">
                <a:solidFill>
                  <a:srgbClr val="7F694C"/>
                </a:solidFill>
                <a:latin typeface="Lato"/>
              </a:rPr>
              <a:t>mengambil</a:t>
            </a:r>
            <a:r>
              <a:rPr lang="en-US" sz="1300" b="1" dirty="0">
                <a:solidFill>
                  <a:srgbClr val="7F694C"/>
                </a:solidFill>
                <a:latin typeface="Lato"/>
              </a:rPr>
              <a:t> </a:t>
            </a:r>
            <a:r>
              <a:rPr lang="en-US" sz="1300" b="1" dirty="0" err="1">
                <a:solidFill>
                  <a:srgbClr val="7F694C"/>
                </a:solidFill>
                <a:latin typeface="Lato"/>
              </a:rPr>
              <a:t>alih</a:t>
            </a:r>
            <a:r>
              <a:rPr lang="en-US" sz="1300" b="1" dirty="0">
                <a:solidFill>
                  <a:srgbClr val="7F694C"/>
                </a:solidFill>
                <a:latin typeface="Lato"/>
              </a:rPr>
              <a:t> </a:t>
            </a:r>
            <a:r>
              <a:rPr lang="en-US" sz="1300" b="1" dirty="0" err="1">
                <a:solidFill>
                  <a:srgbClr val="7F694C"/>
                </a:solidFill>
                <a:latin typeface="Lato"/>
              </a:rPr>
              <a:t>pemerintahan</a:t>
            </a:r>
            <a:r>
              <a:rPr lang="en-US" sz="1300" b="1" dirty="0">
                <a:solidFill>
                  <a:srgbClr val="7F694C"/>
                </a:solidFill>
                <a:latin typeface="Lato"/>
              </a:rPr>
              <a:t>. Pada </a:t>
            </a:r>
            <a:r>
              <a:rPr lang="en-US" sz="1300" b="1" dirty="0" err="1">
                <a:solidFill>
                  <a:srgbClr val="7F694C"/>
                </a:solidFill>
                <a:latin typeface="Lato"/>
              </a:rPr>
              <a:t>tanggal</a:t>
            </a:r>
            <a:r>
              <a:rPr lang="en-US" sz="1300" b="1" dirty="0">
                <a:solidFill>
                  <a:srgbClr val="7F694C"/>
                </a:solidFill>
                <a:latin typeface="Lato"/>
              </a:rPr>
              <a:t> 18 </a:t>
            </a:r>
            <a:r>
              <a:rPr lang="en-US" sz="1300" b="1" dirty="0" err="1">
                <a:solidFill>
                  <a:srgbClr val="7F694C"/>
                </a:solidFill>
                <a:latin typeface="Lato"/>
              </a:rPr>
              <a:t>Oktober</a:t>
            </a:r>
            <a:r>
              <a:rPr lang="en-US" sz="1300" b="1" dirty="0">
                <a:solidFill>
                  <a:srgbClr val="7F694C"/>
                </a:solidFill>
                <a:latin typeface="Lato"/>
              </a:rPr>
              <a:t> 1945 Kelly </a:t>
            </a:r>
            <a:r>
              <a:rPr lang="en-US" sz="1300" b="1" dirty="0" err="1">
                <a:solidFill>
                  <a:srgbClr val="7F694C"/>
                </a:solidFill>
                <a:latin typeface="Lato"/>
              </a:rPr>
              <a:t>memberikan</a:t>
            </a:r>
            <a:r>
              <a:rPr lang="en-US" sz="1300" b="1" dirty="0">
                <a:solidFill>
                  <a:srgbClr val="7F694C"/>
                </a:solidFill>
                <a:latin typeface="Lato"/>
              </a:rPr>
              <a:t> Ultimatum </a:t>
            </a:r>
            <a:r>
              <a:rPr lang="en-US" sz="1300" b="1" dirty="0" err="1">
                <a:solidFill>
                  <a:srgbClr val="7F694C"/>
                </a:solidFill>
                <a:latin typeface="Lato"/>
              </a:rPr>
              <a:t>kepada</a:t>
            </a:r>
            <a:r>
              <a:rPr lang="en-US" sz="1300" b="1" dirty="0">
                <a:solidFill>
                  <a:srgbClr val="7F694C"/>
                </a:solidFill>
                <a:latin typeface="Lato"/>
              </a:rPr>
              <a:t> para </a:t>
            </a:r>
            <a:r>
              <a:rPr lang="en-US" sz="1300" b="1" dirty="0" err="1">
                <a:solidFill>
                  <a:srgbClr val="7F694C"/>
                </a:solidFill>
                <a:latin typeface="Lato"/>
              </a:rPr>
              <a:t>pemuda</a:t>
            </a:r>
            <a:r>
              <a:rPr lang="en-US" sz="1300" b="1" dirty="0">
                <a:solidFill>
                  <a:srgbClr val="7F694C"/>
                </a:solidFill>
                <a:latin typeface="Lato"/>
              </a:rPr>
              <a:t> Medan agar </a:t>
            </a:r>
            <a:r>
              <a:rPr lang="en-US" sz="1300" b="1" dirty="0" err="1">
                <a:solidFill>
                  <a:srgbClr val="7F694C"/>
                </a:solidFill>
                <a:latin typeface="Lato"/>
              </a:rPr>
              <a:t>menyerahkan</a:t>
            </a:r>
            <a:r>
              <a:rPr lang="en-US" sz="1300" b="1" dirty="0">
                <a:solidFill>
                  <a:srgbClr val="7F694C"/>
                </a:solidFill>
                <a:latin typeface="Lato"/>
              </a:rPr>
              <a:t> </a:t>
            </a:r>
            <a:r>
              <a:rPr lang="en-US" sz="1300" b="1" dirty="0" err="1">
                <a:solidFill>
                  <a:srgbClr val="7F694C"/>
                </a:solidFill>
                <a:latin typeface="Lato"/>
              </a:rPr>
              <a:t>senjatanya</a:t>
            </a:r>
            <a:r>
              <a:rPr lang="en-US" sz="1300" b="1" dirty="0">
                <a:solidFill>
                  <a:srgbClr val="7F694C"/>
                </a:solidFill>
                <a:latin typeface="Lato"/>
              </a:rPr>
              <a:t> </a:t>
            </a:r>
            <a:r>
              <a:rPr lang="en-US" sz="1300" b="1" dirty="0" err="1">
                <a:solidFill>
                  <a:srgbClr val="7F694C"/>
                </a:solidFill>
                <a:latin typeface="Lato"/>
              </a:rPr>
              <a:t>kepada</a:t>
            </a:r>
            <a:r>
              <a:rPr lang="en-US" sz="1300" b="1" dirty="0">
                <a:solidFill>
                  <a:srgbClr val="7F694C"/>
                </a:solidFill>
                <a:latin typeface="Lato"/>
              </a:rPr>
              <a:t> </a:t>
            </a:r>
            <a:r>
              <a:rPr lang="en-US" sz="1300" b="1" dirty="0" err="1">
                <a:solidFill>
                  <a:srgbClr val="7F694C"/>
                </a:solidFill>
                <a:latin typeface="Lato"/>
              </a:rPr>
              <a:t>sekutu</a:t>
            </a:r>
            <a:r>
              <a:rPr lang="en-US" sz="1300" b="1" dirty="0">
                <a:solidFill>
                  <a:srgbClr val="7F694C"/>
                </a:solidFill>
                <a:latin typeface="Lato"/>
              </a:rPr>
              <a:t>. Pada </a:t>
            </a:r>
            <a:r>
              <a:rPr lang="en-US" sz="1300" b="1" dirty="0" err="1">
                <a:solidFill>
                  <a:srgbClr val="7F694C"/>
                </a:solidFill>
                <a:latin typeface="Lato"/>
              </a:rPr>
              <a:t>bulan</a:t>
            </a:r>
            <a:r>
              <a:rPr lang="en-US" sz="1300" b="1" dirty="0">
                <a:solidFill>
                  <a:srgbClr val="7F694C"/>
                </a:solidFill>
                <a:latin typeface="Lato"/>
              </a:rPr>
              <a:t> April 1946 </a:t>
            </a:r>
            <a:r>
              <a:rPr lang="en-US" sz="1300" b="1" dirty="0" err="1">
                <a:solidFill>
                  <a:srgbClr val="7F694C"/>
                </a:solidFill>
                <a:latin typeface="Lato"/>
              </a:rPr>
              <a:t>tentara</a:t>
            </a:r>
            <a:r>
              <a:rPr lang="en-US" sz="1300" b="1" dirty="0">
                <a:solidFill>
                  <a:srgbClr val="7F694C"/>
                </a:solidFill>
                <a:latin typeface="Lato"/>
              </a:rPr>
              <a:t> </a:t>
            </a:r>
            <a:r>
              <a:rPr lang="en-US" sz="1300" b="1" dirty="0" err="1">
                <a:solidFill>
                  <a:srgbClr val="7F694C"/>
                </a:solidFill>
                <a:latin typeface="Lato"/>
              </a:rPr>
              <a:t>inggris</a:t>
            </a:r>
            <a:r>
              <a:rPr lang="en-US" sz="1300" b="1" dirty="0">
                <a:solidFill>
                  <a:srgbClr val="7F694C"/>
                </a:solidFill>
                <a:latin typeface="Lato"/>
              </a:rPr>
              <a:t> </a:t>
            </a:r>
            <a:r>
              <a:rPr lang="en-US" sz="1300" b="1" dirty="0" err="1">
                <a:solidFill>
                  <a:srgbClr val="7F694C"/>
                </a:solidFill>
                <a:latin typeface="Lato"/>
              </a:rPr>
              <a:t>mulai</a:t>
            </a:r>
            <a:r>
              <a:rPr lang="en-US" sz="1300" b="1" dirty="0">
                <a:solidFill>
                  <a:srgbClr val="7F694C"/>
                </a:solidFill>
                <a:latin typeface="Lato"/>
              </a:rPr>
              <a:t> </a:t>
            </a:r>
            <a:r>
              <a:rPr lang="en-US" sz="1300" b="1" dirty="0" err="1">
                <a:solidFill>
                  <a:srgbClr val="7F694C"/>
                </a:solidFill>
                <a:latin typeface="Lato"/>
              </a:rPr>
              <a:t>berusaha</a:t>
            </a:r>
            <a:r>
              <a:rPr lang="en-US" sz="1300" b="1" dirty="0">
                <a:solidFill>
                  <a:srgbClr val="7F694C"/>
                </a:solidFill>
                <a:latin typeface="Lato"/>
              </a:rPr>
              <a:t> </a:t>
            </a:r>
            <a:r>
              <a:rPr lang="en-US" sz="1300" b="1" dirty="0" err="1">
                <a:solidFill>
                  <a:srgbClr val="7F694C"/>
                </a:solidFill>
                <a:latin typeface="Lato"/>
              </a:rPr>
              <a:t>mendesak</a:t>
            </a:r>
            <a:r>
              <a:rPr lang="en-US" sz="1300" b="1" dirty="0">
                <a:solidFill>
                  <a:srgbClr val="7F694C"/>
                </a:solidFill>
                <a:latin typeface="Lato"/>
              </a:rPr>
              <a:t> </a:t>
            </a:r>
            <a:r>
              <a:rPr lang="en-US" sz="1300" b="1" dirty="0" err="1">
                <a:solidFill>
                  <a:srgbClr val="7F694C"/>
                </a:solidFill>
                <a:latin typeface="Lato"/>
              </a:rPr>
              <a:t>pemerintah</a:t>
            </a:r>
            <a:r>
              <a:rPr lang="en-US" sz="1300" b="1" dirty="0">
                <a:solidFill>
                  <a:srgbClr val="7F694C"/>
                </a:solidFill>
                <a:latin typeface="Lato"/>
              </a:rPr>
              <a:t> RI </a:t>
            </a:r>
            <a:r>
              <a:rPr lang="en-US" sz="1300" b="1" dirty="0" err="1">
                <a:solidFill>
                  <a:srgbClr val="7F694C"/>
                </a:solidFill>
                <a:latin typeface="Lato"/>
              </a:rPr>
              <a:t>keluar</a:t>
            </a:r>
            <a:r>
              <a:rPr lang="en-US" sz="1300" b="1" dirty="0">
                <a:solidFill>
                  <a:srgbClr val="7F694C"/>
                </a:solidFill>
                <a:latin typeface="Lato"/>
              </a:rPr>
              <a:t> Kota Medan. </a:t>
            </a:r>
            <a:r>
              <a:rPr lang="en-US" sz="1300" b="1" dirty="0" err="1">
                <a:solidFill>
                  <a:srgbClr val="7F694C"/>
                </a:solidFill>
                <a:latin typeface="Lato"/>
              </a:rPr>
              <a:t>Gubernur</a:t>
            </a:r>
            <a:r>
              <a:rPr lang="en-US" sz="1300" b="1" dirty="0">
                <a:solidFill>
                  <a:srgbClr val="7F694C"/>
                </a:solidFill>
                <a:latin typeface="Lato"/>
              </a:rPr>
              <a:t>, </a:t>
            </a:r>
            <a:r>
              <a:rPr lang="en-US" sz="1300" b="1" dirty="0" err="1">
                <a:solidFill>
                  <a:srgbClr val="7F694C"/>
                </a:solidFill>
                <a:latin typeface="Lato"/>
              </a:rPr>
              <a:t>Markas</a:t>
            </a:r>
            <a:r>
              <a:rPr lang="en-US" sz="1300" b="1" dirty="0">
                <a:solidFill>
                  <a:srgbClr val="7F694C"/>
                </a:solidFill>
                <a:latin typeface="Lato"/>
              </a:rPr>
              <a:t> Divisi TKR, </a:t>
            </a:r>
            <a:r>
              <a:rPr lang="en-US" sz="1300" b="1" dirty="0" err="1">
                <a:solidFill>
                  <a:srgbClr val="7F694C"/>
                </a:solidFill>
                <a:latin typeface="Lato"/>
              </a:rPr>
              <a:t>Walikota</a:t>
            </a:r>
            <a:r>
              <a:rPr lang="en-US" sz="1300" b="1" dirty="0">
                <a:solidFill>
                  <a:srgbClr val="7F694C"/>
                </a:solidFill>
                <a:latin typeface="Lato"/>
              </a:rPr>
              <a:t> RI </a:t>
            </a:r>
            <a:r>
              <a:rPr lang="en-US" sz="1300" b="1" dirty="0" err="1">
                <a:solidFill>
                  <a:srgbClr val="7F694C"/>
                </a:solidFill>
                <a:latin typeface="Lato"/>
              </a:rPr>
              <a:t>pindah</a:t>
            </a:r>
            <a:r>
              <a:rPr lang="en-US" sz="1300" b="1" dirty="0">
                <a:solidFill>
                  <a:srgbClr val="7F694C"/>
                </a:solidFill>
                <a:latin typeface="Lato"/>
              </a:rPr>
              <a:t> </a:t>
            </a:r>
            <a:r>
              <a:rPr lang="en-US" sz="1300" b="1" dirty="0" err="1">
                <a:solidFill>
                  <a:srgbClr val="7F694C"/>
                </a:solidFill>
                <a:latin typeface="Lato"/>
              </a:rPr>
              <a:t>ke</a:t>
            </a:r>
            <a:r>
              <a:rPr lang="en-US" sz="1300" b="1" dirty="0">
                <a:solidFill>
                  <a:srgbClr val="7F694C"/>
                </a:solidFill>
                <a:latin typeface="Lato"/>
              </a:rPr>
              <a:t> </a:t>
            </a:r>
            <a:r>
              <a:rPr lang="en-US" sz="1300" b="1" dirty="0" err="1">
                <a:solidFill>
                  <a:srgbClr val="7F694C"/>
                </a:solidFill>
                <a:latin typeface="Lato"/>
              </a:rPr>
              <a:t>Pematang</a:t>
            </a:r>
            <a:r>
              <a:rPr lang="en-US" sz="1300" b="1" dirty="0">
                <a:solidFill>
                  <a:srgbClr val="7F694C"/>
                </a:solidFill>
                <a:latin typeface="Lato"/>
              </a:rPr>
              <a:t> </a:t>
            </a:r>
            <a:r>
              <a:rPr lang="en-US" sz="1300" b="1" dirty="0" err="1">
                <a:solidFill>
                  <a:srgbClr val="7F694C"/>
                </a:solidFill>
                <a:latin typeface="Lato"/>
              </a:rPr>
              <a:t>Siantar</a:t>
            </a:r>
            <a:r>
              <a:rPr lang="en-US" sz="1300" b="1" dirty="0">
                <a:solidFill>
                  <a:srgbClr val="7F694C"/>
                </a:solidFill>
                <a:latin typeface="Lato"/>
              </a:rPr>
              <a:t>. </a:t>
            </a:r>
            <a:r>
              <a:rPr lang="en-US" sz="1300" b="1" dirty="0" err="1">
                <a:solidFill>
                  <a:srgbClr val="7F694C"/>
                </a:solidFill>
                <a:latin typeface="Lato"/>
              </a:rPr>
              <a:t>Dengan</a:t>
            </a:r>
            <a:r>
              <a:rPr lang="en-US" sz="1300" b="1" dirty="0">
                <a:solidFill>
                  <a:srgbClr val="7F694C"/>
                </a:solidFill>
                <a:latin typeface="Lato"/>
              </a:rPr>
              <a:t> </a:t>
            </a:r>
            <a:r>
              <a:rPr lang="en-US" sz="1300" b="1" dirty="0" err="1">
                <a:solidFill>
                  <a:srgbClr val="7F694C"/>
                </a:solidFill>
                <a:latin typeface="Lato"/>
              </a:rPr>
              <a:t>demikian</a:t>
            </a:r>
            <a:r>
              <a:rPr lang="en-US" sz="1300" b="1" dirty="0">
                <a:solidFill>
                  <a:srgbClr val="7F694C"/>
                </a:solidFill>
                <a:latin typeface="Lato"/>
              </a:rPr>
              <a:t>, </a:t>
            </a:r>
            <a:r>
              <a:rPr lang="en-US" sz="1300" b="1" dirty="0" err="1">
                <a:solidFill>
                  <a:srgbClr val="7F694C"/>
                </a:solidFill>
                <a:latin typeface="Lato"/>
              </a:rPr>
              <a:t>Inggris</a:t>
            </a:r>
            <a:r>
              <a:rPr lang="en-US" sz="1300" b="1" dirty="0">
                <a:solidFill>
                  <a:srgbClr val="7F694C"/>
                </a:solidFill>
                <a:latin typeface="Lato"/>
              </a:rPr>
              <a:t> </a:t>
            </a:r>
            <a:r>
              <a:rPr lang="en-US" sz="1300" b="1" dirty="0" err="1">
                <a:solidFill>
                  <a:srgbClr val="7F694C"/>
                </a:solidFill>
                <a:latin typeface="Lato"/>
              </a:rPr>
              <a:t>berhasil</a:t>
            </a:r>
            <a:r>
              <a:rPr lang="en-US" sz="1300" b="1" dirty="0">
                <a:solidFill>
                  <a:srgbClr val="7F694C"/>
                </a:solidFill>
                <a:latin typeface="Lato"/>
              </a:rPr>
              <a:t> </a:t>
            </a:r>
            <a:r>
              <a:rPr lang="en-US" sz="1300" b="1" dirty="0" err="1">
                <a:solidFill>
                  <a:srgbClr val="7F694C"/>
                </a:solidFill>
                <a:latin typeface="Lato"/>
              </a:rPr>
              <a:t>menguasai</a:t>
            </a:r>
            <a:r>
              <a:rPr lang="en-US" sz="1300" b="1" dirty="0">
                <a:solidFill>
                  <a:srgbClr val="7F694C"/>
                </a:solidFill>
                <a:latin typeface="Lato"/>
              </a:rPr>
              <a:t> Kota Medan. Pada </a:t>
            </a:r>
            <a:r>
              <a:rPr lang="en-US" sz="1300" b="1" dirty="0" err="1">
                <a:solidFill>
                  <a:srgbClr val="7F694C"/>
                </a:solidFill>
                <a:latin typeface="Lato"/>
              </a:rPr>
              <a:t>tanggal</a:t>
            </a:r>
            <a:r>
              <a:rPr lang="en-US" sz="1300" b="1" dirty="0">
                <a:solidFill>
                  <a:srgbClr val="7F694C"/>
                </a:solidFill>
                <a:latin typeface="Lato"/>
              </a:rPr>
              <a:t> 10 </a:t>
            </a:r>
            <a:r>
              <a:rPr lang="en-US" sz="1300" b="1" dirty="0" err="1">
                <a:solidFill>
                  <a:srgbClr val="7F694C"/>
                </a:solidFill>
                <a:latin typeface="Lato"/>
              </a:rPr>
              <a:t>Agustus</a:t>
            </a:r>
            <a:r>
              <a:rPr lang="en-US" sz="1300" b="1" dirty="0">
                <a:solidFill>
                  <a:srgbClr val="7F694C"/>
                </a:solidFill>
                <a:latin typeface="Lato"/>
              </a:rPr>
              <a:t> 1946 di </a:t>
            </a:r>
            <a:r>
              <a:rPr lang="en-US" sz="1300" b="1" dirty="0" err="1">
                <a:solidFill>
                  <a:srgbClr val="7F694C"/>
                </a:solidFill>
                <a:latin typeface="Lato"/>
              </a:rPr>
              <a:t>Tebingtinggi</a:t>
            </a:r>
            <a:r>
              <a:rPr lang="en-US" sz="1300" b="1" dirty="0">
                <a:solidFill>
                  <a:srgbClr val="7F694C"/>
                </a:solidFill>
                <a:latin typeface="Lato"/>
              </a:rPr>
              <a:t> </a:t>
            </a:r>
            <a:r>
              <a:rPr lang="en-US" sz="1300" b="1" dirty="0" err="1">
                <a:solidFill>
                  <a:srgbClr val="7F694C"/>
                </a:solidFill>
                <a:latin typeface="Lato"/>
              </a:rPr>
              <a:t>diadakan</a:t>
            </a:r>
            <a:r>
              <a:rPr lang="en-US" sz="1300" b="1" dirty="0">
                <a:solidFill>
                  <a:srgbClr val="7F694C"/>
                </a:solidFill>
                <a:latin typeface="Lato"/>
              </a:rPr>
              <a:t> </a:t>
            </a:r>
            <a:r>
              <a:rPr lang="en-US" sz="1300" b="1" dirty="0" err="1">
                <a:solidFill>
                  <a:srgbClr val="7F694C"/>
                </a:solidFill>
                <a:latin typeface="Lato"/>
              </a:rPr>
              <a:t>pertempuran</a:t>
            </a:r>
            <a:r>
              <a:rPr lang="en-US" sz="1300" b="1" dirty="0">
                <a:solidFill>
                  <a:srgbClr val="7F694C"/>
                </a:solidFill>
                <a:latin typeface="Lato"/>
              </a:rPr>
              <a:t> </a:t>
            </a:r>
            <a:r>
              <a:rPr lang="en-US" sz="1300" b="1" dirty="0" err="1">
                <a:solidFill>
                  <a:srgbClr val="7F694C"/>
                </a:solidFill>
                <a:latin typeface="Lato"/>
              </a:rPr>
              <a:t>antara</a:t>
            </a:r>
            <a:r>
              <a:rPr lang="en-US" sz="1300" b="1" dirty="0">
                <a:solidFill>
                  <a:srgbClr val="7F694C"/>
                </a:solidFill>
                <a:latin typeface="Lato"/>
              </a:rPr>
              <a:t> </a:t>
            </a:r>
            <a:r>
              <a:rPr lang="en-US" sz="1300" b="1" dirty="0" err="1">
                <a:solidFill>
                  <a:srgbClr val="7F694C"/>
                </a:solidFill>
                <a:latin typeface="Lato"/>
              </a:rPr>
              <a:t>komandan-komandan</a:t>
            </a:r>
            <a:r>
              <a:rPr lang="en-US" sz="1300" b="1" dirty="0">
                <a:solidFill>
                  <a:srgbClr val="7F694C"/>
                </a:solidFill>
                <a:latin typeface="Lato"/>
              </a:rPr>
              <a:t> </a:t>
            </a:r>
            <a:r>
              <a:rPr lang="en-US" sz="1300" b="1" dirty="0" err="1">
                <a:solidFill>
                  <a:srgbClr val="7F694C"/>
                </a:solidFill>
                <a:latin typeface="Lato"/>
              </a:rPr>
              <a:t>untuk</a:t>
            </a:r>
            <a:r>
              <a:rPr lang="en-US" sz="1300" b="1" dirty="0">
                <a:solidFill>
                  <a:srgbClr val="7F694C"/>
                </a:solidFill>
                <a:latin typeface="Lato"/>
              </a:rPr>
              <a:t> </a:t>
            </a:r>
            <a:r>
              <a:rPr lang="en-US" sz="1300" b="1" dirty="0" err="1">
                <a:solidFill>
                  <a:srgbClr val="7F694C"/>
                </a:solidFill>
                <a:latin typeface="Lato"/>
              </a:rPr>
              <a:t>memutuskan</a:t>
            </a:r>
            <a:r>
              <a:rPr lang="en-US" sz="1300" b="1" dirty="0">
                <a:solidFill>
                  <a:srgbClr val="7F694C"/>
                </a:solidFill>
                <a:latin typeface="Lato"/>
              </a:rPr>
              <a:t> </a:t>
            </a:r>
            <a:r>
              <a:rPr lang="en-US" sz="1300" b="1" dirty="0" err="1">
                <a:solidFill>
                  <a:srgbClr val="7F694C"/>
                </a:solidFill>
                <a:latin typeface="Lato"/>
              </a:rPr>
              <a:t>dibentuknya</a:t>
            </a:r>
            <a:r>
              <a:rPr lang="en-US" sz="1300" b="1" dirty="0">
                <a:solidFill>
                  <a:srgbClr val="7F694C"/>
                </a:solidFill>
                <a:latin typeface="Lato"/>
              </a:rPr>
              <a:t> </a:t>
            </a:r>
            <a:r>
              <a:rPr lang="en-US" sz="1300" b="1" dirty="0" err="1">
                <a:solidFill>
                  <a:srgbClr val="7F694C"/>
                </a:solidFill>
                <a:latin typeface="Lato"/>
              </a:rPr>
              <a:t>satu</a:t>
            </a:r>
            <a:r>
              <a:rPr lang="en-US" sz="1300" b="1" dirty="0">
                <a:solidFill>
                  <a:srgbClr val="7F694C"/>
                </a:solidFill>
                <a:latin typeface="Lato"/>
              </a:rPr>
              <a:t> </a:t>
            </a:r>
            <a:r>
              <a:rPr lang="en-US" sz="1300" b="1" dirty="0" err="1">
                <a:solidFill>
                  <a:srgbClr val="7F694C"/>
                </a:solidFill>
                <a:latin typeface="Lato"/>
              </a:rPr>
              <a:t>komando</a:t>
            </a:r>
            <a:r>
              <a:rPr lang="en-US" sz="1300" b="1" dirty="0">
                <a:solidFill>
                  <a:srgbClr val="7F694C"/>
                </a:solidFill>
                <a:latin typeface="Lato"/>
              </a:rPr>
              <a:t> yang </a:t>
            </a:r>
            <a:r>
              <a:rPr lang="en-US" sz="1300" b="1" dirty="0" err="1">
                <a:solidFill>
                  <a:srgbClr val="7F694C"/>
                </a:solidFill>
                <a:latin typeface="Lato"/>
              </a:rPr>
              <a:t>bernama</a:t>
            </a:r>
            <a:r>
              <a:rPr lang="en-US" sz="1300" b="1" dirty="0">
                <a:solidFill>
                  <a:srgbClr val="7F694C"/>
                </a:solidFill>
                <a:latin typeface="Lato"/>
              </a:rPr>
              <a:t> “ </a:t>
            </a:r>
            <a:r>
              <a:rPr lang="en-US" sz="1300" b="1" dirty="0" err="1">
                <a:solidFill>
                  <a:srgbClr val="7F694C"/>
                </a:solidFill>
                <a:latin typeface="Lato"/>
              </a:rPr>
              <a:t>Komando</a:t>
            </a:r>
            <a:r>
              <a:rPr lang="en-US" sz="1300" b="1" dirty="0">
                <a:solidFill>
                  <a:srgbClr val="7F694C"/>
                </a:solidFill>
                <a:latin typeface="Lato"/>
              </a:rPr>
              <a:t> </a:t>
            </a:r>
            <a:r>
              <a:rPr lang="en-US" sz="1300" b="1" dirty="0" err="1">
                <a:solidFill>
                  <a:srgbClr val="7F694C"/>
                </a:solidFill>
                <a:latin typeface="Lato"/>
              </a:rPr>
              <a:t>Resimen</a:t>
            </a:r>
            <a:r>
              <a:rPr lang="en-US" sz="1300" b="1" dirty="0">
                <a:solidFill>
                  <a:srgbClr val="7F694C"/>
                </a:solidFill>
                <a:latin typeface="Lato"/>
              </a:rPr>
              <a:t> </a:t>
            </a:r>
            <a:r>
              <a:rPr lang="en-US" sz="1300" b="1" dirty="0" err="1">
                <a:solidFill>
                  <a:srgbClr val="7F694C"/>
                </a:solidFill>
                <a:latin typeface="Lato"/>
              </a:rPr>
              <a:t>laskar</a:t>
            </a:r>
            <a:r>
              <a:rPr lang="en-US" sz="1300" b="1" dirty="0">
                <a:solidFill>
                  <a:srgbClr val="7F694C"/>
                </a:solidFill>
                <a:latin typeface="Lato"/>
              </a:rPr>
              <a:t> Rakyat Medan Area “ </a:t>
            </a:r>
            <a:r>
              <a:rPr lang="en-US" sz="1300" b="1" dirty="0" err="1">
                <a:solidFill>
                  <a:srgbClr val="7F694C"/>
                </a:solidFill>
                <a:latin typeface="Lato"/>
              </a:rPr>
              <a:t>untuk</a:t>
            </a:r>
            <a:r>
              <a:rPr lang="en-US" sz="1300" b="1" dirty="0">
                <a:solidFill>
                  <a:srgbClr val="7F694C"/>
                </a:solidFill>
                <a:latin typeface="Lato"/>
              </a:rPr>
              <a:t> </a:t>
            </a:r>
            <a:r>
              <a:rPr lang="en-US" sz="1300" b="1" dirty="0" err="1">
                <a:solidFill>
                  <a:srgbClr val="7F694C"/>
                </a:solidFill>
                <a:latin typeface="Lato"/>
              </a:rPr>
              <a:t>meneruskan</a:t>
            </a:r>
            <a:r>
              <a:rPr lang="en-US" sz="1300" b="1" dirty="0">
                <a:solidFill>
                  <a:srgbClr val="7F694C"/>
                </a:solidFill>
                <a:latin typeface="Lato"/>
              </a:rPr>
              <a:t> </a:t>
            </a:r>
            <a:r>
              <a:rPr lang="en-US" sz="1300" b="1" dirty="0" err="1">
                <a:solidFill>
                  <a:srgbClr val="7F694C"/>
                </a:solidFill>
                <a:latin typeface="Lato"/>
              </a:rPr>
              <a:t>perjuangan</a:t>
            </a:r>
            <a:r>
              <a:rPr lang="en-US" sz="1300" b="1" dirty="0">
                <a:solidFill>
                  <a:srgbClr val="7F694C"/>
                </a:solidFill>
                <a:latin typeface="Lato"/>
              </a:rPr>
              <a:t> di Medan Area.</a:t>
            </a:r>
          </a:p>
        </p:txBody>
      </p:sp>
      <p:pic>
        <p:nvPicPr>
          <p:cNvPr id="3" name="Picture 2">
            <a:extLst>
              <a:ext uri="{FF2B5EF4-FFF2-40B4-BE49-F238E27FC236}">
                <a16:creationId xmlns:a16="http://schemas.microsoft.com/office/drawing/2014/main" id="{3054823E-5CB4-4BF7-B031-AE49860A35B1}"/>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25000"/>
                    </a14:imgEffect>
                    <a14:imgEffect>
                      <a14:colorTemperature colorTemp="8800"/>
                    </a14:imgEffect>
                    <a14:imgEffect>
                      <a14:saturation sat="33000"/>
                    </a14:imgEffect>
                  </a14:imgLayer>
                </a14:imgProps>
              </a:ext>
            </a:extLst>
          </a:blip>
          <a:stretch>
            <a:fillRect/>
          </a:stretch>
        </p:blipFill>
        <p:spPr>
          <a:xfrm>
            <a:off x="231894" y="1499770"/>
            <a:ext cx="3724218" cy="2653145"/>
          </a:xfrm>
          <a:prstGeom prst="rect">
            <a:avLst/>
          </a:prstGeom>
          <a:effectLst>
            <a:softEdge rad="317500"/>
          </a:effectLst>
        </p:spPr>
      </p:pic>
    </p:spTree>
    <p:extLst>
      <p:ext uri="{BB962C8B-B14F-4D97-AF65-F5344CB8AC3E}">
        <p14:creationId xmlns:p14="http://schemas.microsoft.com/office/powerpoint/2010/main" val="3447124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28"/>
                                        </p:tgtEl>
                                        <p:attrNameLst>
                                          <p:attrName>style.visibility</p:attrName>
                                        </p:attrNameLst>
                                      </p:cBhvr>
                                      <p:to>
                                        <p:strVal val="visible"/>
                                      </p:to>
                                    </p:set>
                                    <p:animEffect transition="in" filter="fade">
                                      <p:cBhvr>
                                        <p:cTn id="10" dur="500"/>
                                        <p:tgtEl>
                                          <p:spTgt spid="928"/>
                                        </p:tgtEl>
                                      </p:cBhvr>
                                    </p:animEffect>
                                  </p:childTnLst>
                                </p:cTn>
                              </p:par>
                              <p:par>
                                <p:cTn id="11" presetID="10"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8" grpId="0"/>
      <p:bldP spid="2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07"/>
        <p:cNvGrpSpPr/>
        <p:nvPr/>
      </p:nvGrpSpPr>
      <p:grpSpPr>
        <a:xfrm>
          <a:off x="0" y="0"/>
          <a:ext cx="0" cy="0"/>
          <a:chOff x="0" y="0"/>
          <a:chExt cx="0" cy="0"/>
        </a:xfrm>
      </p:grpSpPr>
      <p:sp>
        <p:nvSpPr>
          <p:cNvPr id="508" name="Google Shape;508;p44"/>
          <p:cNvSpPr txBox="1">
            <a:spLocks noGrp="1"/>
          </p:cNvSpPr>
          <p:nvPr>
            <p:ph type="subTitle" idx="1"/>
          </p:nvPr>
        </p:nvSpPr>
        <p:spPr>
          <a:xfrm>
            <a:off x="1833295" y="1511284"/>
            <a:ext cx="2558596" cy="36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Mulai penjajahan abad 15</a:t>
            </a:r>
            <a:endParaRPr dirty="0"/>
          </a:p>
        </p:txBody>
      </p:sp>
      <p:sp>
        <p:nvSpPr>
          <p:cNvPr id="509" name="Google Shape;509;p44"/>
          <p:cNvSpPr txBox="1">
            <a:spLocks noGrp="1"/>
          </p:cNvSpPr>
          <p:nvPr>
            <p:ph type="title"/>
          </p:nvPr>
        </p:nvSpPr>
        <p:spPr>
          <a:xfrm>
            <a:off x="1833309" y="1019521"/>
            <a:ext cx="2339986" cy="36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Portugis</a:t>
            </a:r>
            <a:endParaRPr dirty="0"/>
          </a:p>
        </p:txBody>
      </p:sp>
      <p:sp>
        <p:nvSpPr>
          <p:cNvPr id="510" name="Google Shape;510;p44"/>
          <p:cNvSpPr txBox="1">
            <a:spLocks noGrp="1"/>
          </p:cNvSpPr>
          <p:nvPr>
            <p:ph type="title" idx="2"/>
          </p:nvPr>
        </p:nvSpPr>
        <p:spPr>
          <a:xfrm>
            <a:off x="993670" y="953359"/>
            <a:ext cx="912600" cy="4980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01.</a:t>
            </a:r>
            <a:endParaRPr/>
          </a:p>
        </p:txBody>
      </p:sp>
      <p:sp>
        <p:nvSpPr>
          <p:cNvPr id="511" name="Google Shape;511;p44"/>
          <p:cNvSpPr txBox="1">
            <a:spLocks noGrp="1"/>
          </p:cNvSpPr>
          <p:nvPr>
            <p:ph type="subTitle" idx="3"/>
          </p:nvPr>
        </p:nvSpPr>
        <p:spPr>
          <a:xfrm>
            <a:off x="1835094" y="2815760"/>
            <a:ext cx="2556797" cy="36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dirty="0"/>
              <a:t>Mulai penjajahan abad </a:t>
            </a:r>
            <a:endParaRPr dirty="0"/>
          </a:p>
        </p:txBody>
      </p:sp>
      <p:sp>
        <p:nvSpPr>
          <p:cNvPr id="512" name="Google Shape;512;p44"/>
          <p:cNvSpPr txBox="1">
            <a:spLocks noGrp="1"/>
          </p:cNvSpPr>
          <p:nvPr>
            <p:ph type="title" idx="4"/>
          </p:nvPr>
        </p:nvSpPr>
        <p:spPr>
          <a:xfrm>
            <a:off x="1835109" y="2319922"/>
            <a:ext cx="2169000" cy="36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Spanyol</a:t>
            </a:r>
            <a:endParaRPr dirty="0"/>
          </a:p>
        </p:txBody>
      </p:sp>
      <p:sp>
        <p:nvSpPr>
          <p:cNvPr id="513" name="Google Shape;513;p44"/>
          <p:cNvSpPr txBox="1">
            <a:spLocks noGrp="1"/>
          </p:cNvSpPr>
          <p:nvPr>
            <p:ph type="title" idx="5"/>
          </p:nvPr>
        </p:nvSpPr>
        <p:spPr>
          <a:xfrm>
            <a:off x="993670" y="2253760"/>
            <a:ext cx="914400" cy="4980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02.</a:t>
            </a:r>
            <a:endParaRPr/>
          </a:p>
        </p:txBody>
      </p:sp>
      <p:sp>
        <p:nvSpPr>
          <p:cNvPr id="514" name="Google Shape;514;p44"/>
          <p:cNvSpPr txBox="1">
            <a:spLocks noGrp="1"/>
          </p:cNvSpPr>
          <p:nvPr>
            <p:ph type="subTitle" idx="6"/>
          </p:nvPr>
        </p:nvSpPr>
        <p:spPr>
          <a:xfrm>
            <a:off x="5696348" y="1511284"/>
            <a:ext cx="2340000" cy="36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dirty="0"/>
              <a:t>Masa Penjajahan </a:t>
            </a:r>
            <a:endParaRPr dirty="0"/>
          </a:p>
        </p:txBody>
      </p:sp>
      <p:sp>
        <p:nvSpPr>
          <p:cNvPr id="515" name="Google Shape;515;p44"/>
          <p:cNvSpPr txBox="1">
            <a:spLocks noGrp="1"/>
          </p:cNvSpPr>
          <p:nvPr>
            <p:ph type="title" idx="7"/>
          </p:nvPr>
        </p:nvSpPr>
        <p:spPr>
          <a:xfrm>
            <a:off x="5696362" y="1019521"/>
            <a:ext cx="2169000" cy="36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Inggris</a:t>
            </a:r>
            <a:endParaRPr dirty="0"/>
          </a:p>
        </p:txBody>
      </p:sp>
      <p:sp>
        <p:nvSpPr>
          <p:cNvPr id="516" name="Google Shape;516;p44"/>
          <p:cNvSpPr txBox="1">
            <a:spLocks noGrp="1"/>
          </p:cNvSpPr>
          <p:nvPr>
            <p:ph type="title" idx="8"/>
          </p:nvPr>
        </p:nvSpPr>
        <p:spPr>
          <a:xfrm>
            <a:off x="4841948" y="953359"/>
            <a:ext cx="914400" cy="4980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03.</a:t>
            </a:r>
            <a:endParaRPr/>
          </a:p>
        </p:txBody>
      </p:sp>
      <p:sp>
        <p:nvSpPr>
          <p:cNvPr id="517" name="Google Shape;517;p44"/>
          <p:cNvSpPr txBox="1">
            <a:spLocks noGrp="1"/>
          </p:cNvSpPr>
          <p:nvPr>
            <p:ph type="subTitle" idx="9"/>
          </p:nvPr>
        </p:nvSpPr>
        <p:spPr>
          <a:xfrm>
            <a:off x="5696348" y="2819835"/>
            <a:ext cx="2340000" cy="36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dirty="0"/>
              <a:t>Masa Penjajahan</a:t>
            </a:r>
            <a:endParaRPr dirty="0"/>
          </a:p>
        </p:txBody>
      </p:sp>
      <p:sp>
        <p:nvSpPr>
          <p:cNvPr id="518" name="Google Shape;518;p44"/>
          <p:cNvSpPr txBox="1">
            <a:spLocks noGrp="1"/>
          </p:cNvSpPr>
          <p:nvPr>
            <p:ph type="title" idx="13"/>
          </p:nvPr>
        </p:nvSpPr>
        <p:spPr>
          <a:xfrm>
            <a:off x="5696362" y="2323997"/>
            <a:ext cx="2169000" cy="36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Belanda</a:t>
            </a:r>
            <a:endParaRPr dirty="0"/>
          </a:p>
        </p:txBody>
      </p:sp>
      <p:sp>
        <p:nvSpPr>
          <p:cNvPr id="519" name="Google Shape;519;p44"/>
          <p:cNvSpPr txBox="1">
            <a:spLocks noGrp="1"/>
          </p:cNvSpPr>
          <p:nvPr>
            <p:ph type="title" idx="14"/>
          </p:nvPr>
        </p:nvSpPr>
        <p:spPr>
          <a:xfrm>
            <a:off x="4841948" y="2257835"/>
            <a:ext cx="914400" cy="4980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04.</a:t>
            </a:r>
            <a:endParaRPr/>
          </a:p>
        </p:txBody>
      </p:sp>
      <p:sp>
        <p:nvSpPr>
          <p:cNvPr id="17" name="Google Shape;517;p44">
            <a:extLst>
              <a:ext uri="{FF2B5EF4-FFF2-40B4-BE49-F238E27FC236}">
                <a16:creationId xmlns:a16="http://schemas.microsoft.com/office/drawing/2014/main" id="{B1C7E685-A9E9-43DF-9745-085BEAFCF2F7}"/>
              </a:ext>
            </a:extLst>
          </p:cNvPr>
          <p:cNvSpPr txBox="1">
            <a:spLocks/>
          </p:cNvSpPr>
          <p:nvPr/>
        </p:nvSpPr>
        <p:spPr>
          <a:xfrm>
            <a:off x="3908334" y="4005130"/>
            <a:ext cx="2340000" cy="365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Roboto"/>
              <a:buNone/>
              <a:defRPr sz="1400" b="0" i="0" u="none" strike="noStrike" cap="none">
                <a:solidFill>
                  <a:schemeClr val="dk2"/>
                </a:solidFill>
                <a:latin typeface="Roboto"/>
                <a:ea typeface="Roboto"/>
                <a:cs typeface="Roboto"/>
                <a:sym typeface="Roboto"/>
              </a:defRPr>
            </a:lvl1pPr>
            <a:lvl2pPr marL="914400" marR="0" lvl="1" indent="-342900" algn="l" rtl="0">
              <a:lnSpc>
                <a:spcPct val="115000"/>
              </a:lnSpc>
              <a:spcBef>
                <a:spcPts val="0"/>
              </a:spcBef>
              <a:spcAft>
                <a:spcPts val="0"/>
              </a:spcAft>
              <a:buClr>
                <a:schemeClr val="dk2"/>
              </a:buClr>
              <a:buSzPts val="1800"/>
              <a:buFont typeface="Roboto"/>
              <a:buNone/>
              <a:defRPr sz="1400" b="0" i="0" u="none" strike="noStrike" cap="none">
                <a:solidFill>
                  <a:schemeClr val="dk2"/>
                </a:solidFill>
                <a:latin typeface="Roboto"/>
                <a:ea typeface="Roboto"/>
                <a:cs typeface="Roboto"/>
                <a:sym typeface="Roboto"/>
              </a:defRPr>
            </a:lvl2pPr>
            <a:lvl3pPr marL="1371600" marR="0" lvl="2" indent="-342900" algn="l" rtl="0">
              <a:lnSpc>
                <a:spcPct val="115000"/>
              </a:lnSpc>
              <a:spcBef>
                <a:spcPts val="0"/>
              </a:spcBef>
              <a:spcAft>
                <a:spcPts val="0"/>
              </a:spcAft>
              <a:buClr>
                <a:schemeClr val="dk2"/>
              </a:buClr>
              <a:buSzPts val="1800"/>
              <a:buFont typeface="Roboto"/>
              <a:buNone/>
              <a:defRPr sz="1400" b="0" i="0" u="none" strike="noStrike" cap="none">
                <a:solidFill>
                  <a:schemeClr val="dk2"/>
                </a:solidFill>
                <a:latin typeface="Roboto"/>
                <a:ea typeface="Roboto"/>
                <a:cs typeface="Roboto"/>
                <a:sym typeface="Roboto"/>
              </a:defRPr>
            </a:lvl3pPr>
            <a:lvl4pPr marL="1828800" marR="0" lvl="3" indent="-342900" algn="l" rtl="0">
              <a:lnSpc>
                <a:spcPct val="115000"/>
              </a:lnSpc>
              <a:spcBef>
                <a:spcPts val="0"/>
              </a:spcBef>
              <a:spcAft>
                <a:spcPts val="0"/>
              </a:spcAft>
              <a:buClr>
                <a:schemeClr val="dk2"/>
              </a:buClr>
              <a:buSzPts val="1800"/>
              <a:buFont typeface="Roboto"/>
              <a:buNone/>
              <a:defRPr sz="1400" b="0" i="0" u="none" strike="noStrike" cap="none">
                <a:solidFill>
                  <a:schemeClr val="dk2"/>
                </a:solidFill>
                <a:latin typeface="Roboto"/>
                <a:ea typeface="Roboto"/>
                <a:cs typeface="Roboto"/>
                <a:sym typeface="Roboto"/>
              </a:defRPr>
            </a:lvl4pPr>
            <a:lvl5pPr marL="2286000" marR="0" lvl="4" indent="-342900" algn="l" rtl="0">
              <a:lnSpc>
                <a:spcPct val="115000"/>
              </a:lnSpc>
              <a:spcBef>
                <a:spcPts val="0"/>
              </a:spcBef>
              <a:spcAft>
                <a:spcPts val="0"/>
              </a:spcAft>
              <a:buClr>
                <a:schemeClr val="dk2"/>
              </a:buClr>
              <a:buSzPts val="1800"/>
              <a:buFont typeface="Roboto"/>
              <a:buNone/>
              <a:defRPr sz="1400" b="0" i="0" u="none" strike="noStrike" cap="none">
                <a:solidFill>
                  <a:schemeClr val="dk2"/>
                </a:solidFill>
                <a:latin typeface="Roboto"/>
                <a:ea typeface="Roboto"/>
                <a:cs typeface="Roboto"/>
                <a:sym typeface="Roboto"/>
              </a:defRPr>
            </a:lvl5pPr>
            <a:lvl6pPr marL="2743200" marR="0" lvl="5" indent="-342900" algn="l" rtl="0">
              <a:lnSpc>
                <a:spcPct val="115000"/>
              </a:lnSpc>
              <a:spcBef>
                <a:spcPts val="0"/>
              </a:spcBef>
              <a:spcAft>
                <a:spcPts val="0"/>
              </a:spcAft>
              <a:buClr>
                <a:schemeClr val="dk2"/>
              </a:buClr>
              <a:buSzPts val="1800"/>
              <a:buFont typeface="Roboto"/>
              <a:buNone/>
              <a:defRPr sz="1400" b="0" i="0" u="none" strike="noStrike" cap="none">
                <a:solidFill>
                  <a:schemeClr val="dk2"/>
                </a:solidFill>
                <a:latin typeface="Roboto"/>
                <a:ea typeface="Roboto"/>
                <a:cs typeface="Roboto"/>
                <a:sym typeface="Roboto"/>
              </a:defRPr>
            </a:lvl6pPr>
            <a:lvl7pPr marL="3200400" marR="0" lvl="6" indent="-342900" algn="l" rtl="0">
              <a:lnSpc>
                <a:spcPct val="115000"/>
              </a:lnSpc>
              <a:spcBef>
                <a:spcPts val="0"/>
              </a:spcBef>
              <a:spcAft>
                <a:spcPts val="0"/>
              </a:spcAft>
              <a:buClr>
                <a:schemeClr val="dk2"/>
              </a:buClr>
              <a:buSzPts val="1800"/>
              <a:buFont typeface="Roboto"/>
              <a:buNone/>
              <a:defRPr sz="1400" b="0" i="0" u="none" strike="noStrike" cap="none">
                <a:solidFill>
                  <a:schemeClr val="dk2"/>
                </a:solidFill>
                <a:latin typeface="Roboto"/>
                <a:ea typeface="Roboto"/>
                <a:cs typeface="Roboto"/>
                <a:sym typeface="Roboto"/>
              </a:defRPr>
            </a:lvl7pPr>
            <a:lvl8pPr marL="3657600" marR="0" lvl="7" indent="-342900" algn="l" rtl="0">
              <a:lnSpc>
                <a:spcPct val="115000"/>
              </a:lnSpc>
              <a:spcBef>
                <a:spcPts val="0"/>
              </a:spcBef>
              <a:spcAft>
                <a:spcPts val="0"/>
              </a:spcAft>
              <a:buClr>
                <a:schemeClr val="dk2"/>
              </a:buClr>
              <a:buSzPts val="1800"/>
              <a:buFont typeface="Roboto"/>
              <a:buNone/>
              <a:defRPr sz="1400" b="0" i="0" u="none" strike="noStrike" cap="none">
                <a:solidFill>
                  <a:schemeClr val="dk2"/>
                </a:solidFill>
                <a:latin typeface="Roboto"/>
                <a:ea typeface="Roboto"/>
                <a:cs typeface="Roboto"/>
                <a:sym typeface="Roboto"/>
              </a:defRPr>
            </a:lvl8pPr>
            <a:lvl9pPr marL="4114800" marR="0" lvl="8" indent="-342900" algn="l" rtl="0">
              <a:lnSpc>
                <a:spcPct val="115000"/>
              </a:lnSpc>
              <a:spcBef>
                <a:spcPts val="0"/>
              </a:spcBef>
              <a:spcAft>
                <a:spcPts val="0"/>
              </a:spcAft>
              <a:buClr>
                <a:schemeClr val="dk2"/>
              </a:buClr>
              <a:buSzPts val="1800"/>
              <a:buFont typeface="Roboto"/>
              <a:buNone/>
              <a:defRPr sz="1400" b="0" i="0" u="none" strike="noStrike" cap="none">
                <a:solidFill>
                  <a:schemeClr val="dk2"/>
                </a:solidFill>
                <a:latin typeface="Roboto"/>
                <a:ea typeface="Roboto"/>
                <a:cs typeface="Roboto"/>
                <a:sym typeface="Roboto"/>
              </a:defRPr>
            </a:lvl9pPr>
          </a:lstStyle>
          <a:p>
            <a:pPr marL="0" indent="0">
              <a:buClr>
                <a:schemeClr val="dk1"/>
              </a:buClr>
              <a:buSzPts val="1100"/>
              <a:buFont typeface="Arial"/>
              <a:buNone/>
            </a:pPr>
            <a:r>
              <a:rPr lang="en-US" dirty="0"/>
              <a:t>Masa </a:t>
            </a:r>
            <a:r>
              <a:rPr lang="en-US" dirty="0" err="1"/>
              <a:t>Penjajahan</a:t>
            </a:r>
            <a:endParaRPr lang="en-US" dirty="0"/>
          </a:p>
        </p:txBody>
      </p:sp>
      <p:sp>
        <p:nvSpPr>
          <p:cNvPr id="18" name="Google Shape;518;p44">
            <a:extLst>
              <a:ext uri="{FF2B5EF4-FFF2-40B4-BE49-F238E27FC236}">
                <a16:creationId xmlns:a16="http://schemas.microsoft.com/office/drawing/2014/main" id="{2D330F86-6D94-4F37-ADCA-D28126D4E8B3}"/>
              </a:ext>
            </a:extLst>
          </p:cNvPr>
          <p:cNvSpPr txBox="1">
            <a:spLocks/>
          </p:cNvSpPr>
          <p:nvPr/>
        </p:nvSpPr>
        <p:spPr>
          <a:xfrm>
            <a:off x="3908348" y="3509292"/>
            <a:ext cx="2169000" cy="365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1800"/>
              <a:buFont typeface="Libre Baskerville"/>
              <a:buNone/>
              <a:defRPr sz="2000" b="1" i="0" u="none" strike="noStrike" cap="none">
                <a:solidFill>
                  <a:schemeClr val="dk2"/>
                </a:solidFill>
                <a:latin typeface="Libre Baskerville"/>
                <a:ea typeface="Libre Baskerville"/>
                <a:cs typeface="Libre Baskerville"/>
                <a:sym typeface="Libre Baskerville"/>
              </a:defRPr>
            </a:lvl1pPr>
            <a:lvl2pPr marR="0" lvl="1" algn="ctr" rtl="0">
              <a:lnSpc>
                <a:spcPct val="100000"/>
              </a:lnSpc>
              <a:spcBef>
                <a:spcPts val="0"/>
              </a:spcBef>
              <a:spcAft>
                <a:spcPts val="0"/>
              </a:spcAft>
              <a:buClr>
                <a:schemeClr val="lt1"/>
              </a:buClr>
              <a:buSzPts val="3600"/>
              <a:buFont typeface="Arial"/>
              <a:buNone/>
              <a:defRPr sz="3600" b="0" i="0" u="none" strike="noStrike" cap="none">
                <a:solidFill>
                  <a:schemeClr val="lt1"/>
                </a:solidFill>
                <a:latin typeface="Arial"/>
                <a:ea typeface="Arial"/>
                <a:cs typeface="Arial"/>
                <a:sym typeface="Arial"/>
              </a:defRPr>
            </a:lvl2pPr>
            <a:lvl3pPr marR="0" lvl="2" algn="ctr" rtl="0">
              <a:lnSpc>
                <a:spcPct val="100000"/>
              </a:lnSpc>
              <a:spcBef>
                <a:spcPts val="0"/>
              </a:spcBef>
              <a:spcAft>
                <a:spcPts val="0"/>
              </a:spcAft>
              <a:buClr>
                <a:schemeClr val="lt1"/>
              </a:buClr>
              <a:buSzPts val="3600"/>
              <a:buFont typeface="Arial"/>
              <a:buNone/>
              <a:defRPr sz="3600" b="0" i="0" u="none" strike="noStrike" cap="none">
                <a:solidFill>
                  <a:schemeClr val="lt1"/>
                </a:solidFill>
                <a:latin typeface="Arial"/>
                <a:ea typeface="Arial"/>
                <a:cs typeface="Arial"/>
                <a:sym typeface="Arial"/>
              </a:defRPr>
            </a:lvl3pPr>
            <a:lvl4pPr marR="0" lvl="3" algn="ctr" rtl="0">
              <a:lnSpc>
                <a:spcPct val="100000"/>
              </a:lnSpc>
              <a:spcBef>
                <a:spcPts val="0"/>
              </a:spcBef>
              <a:spcAft>
                <a:spcPts val="0"/>
              </a:spcAft>
              <a:buClr>
                <a:schemeClr val="lt1"/>
              </a:buClr>
              <a:buSzPts val="3600"/>
              <a:buFont typeface="Arial"/>
              <a:buNone/>
              <a:defRPr sz="3600" b="0" i="0" u="none" strike="noStrike" cap="none">
                <a:solidFill>
                  <a:schemeClr val="lt1"/>
                </a:solidFill>
                <a:latin typeface="Arial"/>
                <a:ea typeface="Arial"/>
                <a:cs typeface="Arial"/>
                <a:sym typeface="Arial"/>
              </a:defRPr>
            </a:lvl4pPr>
            <a:lvl5pPr marR="0" lvl="4" algn="ctr" rtl="0">
              <a:lnSpc>
                <a:spcPct val="100000"/>
              </a:lnSpc>
              <a:spcBef>
                <a:spcPts val="0"/>
              </a:spcBef>
              <a:spcAft>
                <a:spcPts val="0"/>
              </a:spcAft>
              <a:buClr>
                <a:schemeClr val="lt1"/>
              </a:buClr>
              <a:buSzPts val="3600"/>
              <a:buFont typeface="Arial"/>
              <a:buNone/>
              <a:defRPr sz="3600" b="0" i="0" u="none" strike="noStrike" cap="none">
                <a:solidFill>
                  <a:schemeClr val="lt1"/>
                </a:solidFill>
                <a:latin typeface="Arial"/>
                <a:ea typeface="Arial"/>
                <a:cs typeface="Arial"/>
                <a:sym typeface="Arial"/>
              </a:defRPr>
            </a:lvl5pPr>
            <a:lvl6pPr marR="0" lvl="5" algn="ctr" rtl="0">
              <a:lnSpc>
                <a:spcPct val="100000"/>
              </a:lnSpc>
              <a:spcBef>
                <a:spcPts val="0"/>
              </a:spcBef>
              <a:spcAft>
                <a:spcPts val="0"/>
              </a:spcAft>
              <a:buClr>
                <a:schemeClr val="lt1"/>
              </a:buClr>
              <a:buSzPts val="3600"/>
              <a:buFont typeface="Arial"/>
              <a:buNone/>
              <a:defRPr sz="3600" b="0" i="0" u="none" strike="noStrike" cap="none">
                <a:solidFill>
                  <a:schemeClr val="lt1"/>
                </a:solidFill>
                <a:latin typeface="Arial"/>
                <a:ea typeface="Arial"/>
                <a:cs typeface="Arial"/>
                <a:sym typeface="Arial"/>
              </a:defRPr>
            </a:lvl6pPr>
            <a:lvl7pPr marR="0" lvl="6" algn="ctr" rtl="0">
              <a:lnSpc>
                <a:spcPct val="100000"/>
              </a:lnSpc>
              <a:spcBef>
                <a:spcPts val="0"/>
              </a:spcBef>
              <a:spcAft>
                <a:spcPts val="0"/>
              </a:spcAft>
              <a:buClr>
                <a:schemeClr val="lt1"/>
              </a:buClr>
              <a:buSzPts val="3600"/>
              <a:buFont typeface="Arial"/>
              <a:buNone/>
              <a:defRPr sz="3600" b="0" i="0" u="none" strike="noStrike" cap="none">
                <a:solidFill>
                  <a:schemeClr val="lt1"/>
                </a:solidFill>
                <a:latin typeface="Arial"/>
                <a:ea typeface="Arial"/>
                <a:cs typeface="Arial"/>
                <a:sym typeface="Arial"/>
              </a:defRPr>
            </a:lvl7pPr>
            <a:lvl8pPr marR="0" lvl="7" algn="ctr" rtl="0">
              <a:lnSpc>
                <a:spcPct val="100000"/>
              </a:lnSpc>
              <a:spcBef>
                <a:spcPts val="0"/>
              </a:spcBef>
              <a:spcAft>
                <a:spcPts val="0"/>
              </a:spcAft>
              <a:buClr>
                <a:schemeClr val="lt1"/>
              </a:buClr>
              <a:buSzPts val="3600"/>
              <a:buFont typeface="Arial"/>
              <a:buNone/>
              <a:defRPr sz="3600" b="0" i="0" u="none" strike="noStrike" cap="none">
                <a:solidFill>
                  <a:schemeClr val="lt1"/>
                </a:solidFill>
                <a:latin typeface="Arial"/>
                <a:ea typeface="Arial"/>
                <a:cs typeface="Arial"/>
                <a:sym typeface="Arial"/>
              </a:defRPr>
            </a:lvl8pPr>
            <a:lvl9pPr marR="0" lvl="8" algn="ctr" rtl="0">
              <a:lnSpc>
                <a:spcPct val="100000"/>
              </a:lnSpc>
              <a:spcBef>
                <a:spcPts val="0"/>
              </a:spcBef>
              <a:spcAft>
                <a:spcPts val="0"/>
              </a:spcAft>
              <a:buClr>
                <a:schemeClr val="lt1"/>
              </a:buClr>
              <a:buSzPts val="3600"/>
              <a:buFont typeface="Arial"/>
              <a:buNone/>
              <a:defRPr sz="3600" b="0" i="0" u="none" strike="noStrike" cap="none">
                <a:solidFill>
                  <a:schemeClr val="lt1"/>
                </a:solidFill>
                <a:latin typeface="Arial"/>
                <a:ea typeface="Arial"/>
                <a:cs typeface="Arial"/>
                <a:sym typeface="Arial"/>
              </a:defRPr>
            </a:lvl9pPr>
          </a:lstStyle>
          <a:p>
            <a:r>
              <a:rPr lang="en-US" dirty="0" err="1"/>
              <a:t>Jepang</a:t>
            </a:r>
            <a:endParaRPr lang="en-US" dirty="0"/>
          </a:p>
        </p:txBody>
      </p:sp>
      <p:sp>
        <p:nvSpPr>
          <p:cNvPr id="19" name="Google Shape;519;p44">
            <a:extLst>
              <a:ext uri="{FF2B5EF4-FFF2-40B4-BE49-F238E27FC236}">
                <a16:creationId xmlns:a16="http://schemas.microsoft.com/office/drawing/2014/main" id="{5B42C8B4-4D35-4360-B7D3-06948650B371}"/>
              </a:ext>
            </a:extLst>
          </p:cNvPr>
          <p:cNvSpPr txBox="1">
            <a:spLocks/>
          </p:cNvSpPr>
          <p:nvPr/>
        </p:nvSpPr>
        <p:spPr>
          <a:xfrm>
            <a:off x="3053934" y="3443130"/>
            <a:ext cx="914400" cy="498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accent5"/>
              </a:buClr>
              <a:buSzPts val="3600"/>
              <a:buFont typeface="Libre Baskerville"/>
              <a:buNone/>
              <a:defRPr sz="3400" b="1" i="0" u="none" strike="noStrike" cap="none">
                <a:solidFill>
                  <a:schemeClr val="dk2"/>
                </a:solidFill>
                <a:latin typeface="Libre Baskerville"/>
                <a:ea typeface="Libre Baskerville"/>
                <a:cs typeface="Libre Baskerville"/>
                <a:sym typeface="Libre Baskerville"/>
              </a:defRPr>
            </a:lvl1pPr>
            <a:lvl2pPr marR="0" lvl="1" algn="ctr" rtl="0">
              <a:lnSpc>
                <a:spcPct val="100000"/>
              </a:lnSpc>
              <a:spcBef>
                <a:spcPts val="0"/>
              </a:spcBef>
              <a:spcAft>
                <a:spcPts val="0"/>
              </a:spcAft>
              <a:buClr>
                <a:schemeClr val="accent5"/>
              </a:buClr>
              <a:buSzPts val="3600"/>
              <a:buFont typeface="Arial"/>
              <a:buNone/>
              <a:defRPr sz="3600" b="0" i="0" u="none" strike="noStrike" cap="none">
                <a:solidFill>
                  <a:schemeClr val="accent5"/>
                </a:solidFill>
                <a:latin typeface="Arial"/>
                <a:ea typeface="Arial"/>
                <a:cs typeface="Arial"/>
                <a:sym typeface="Arial"/>
              </a:defRPr>
            </a:lvl2pPr>
            <a:lvl3pPr marR="0" lvl="2" algn="ctr" rtl="0">
              <a:lnSpc>
                <a:spcPct val="100000"/>
              </a:lnSpc>
              <a:spcBef>
                <a:spcPts val="0"/>
              </a:spcBef>
              <a:spcAft>
                <a:spcPts val="0"/>
              </a:spcAft>
              <a:buClr>
                <a:schemeClr val="accent5"/>
              </a:buClr>
              <a:buSzPts val="3600"/>
              <a:buFont typeface="Arial"/>
              <a:buNone/>
              <a:defRPr sz="3600" b="0" i="0" u="none" strike="noStrike" cap="none">
                <a:solidFill>
                  <a:schemeClr val="accent5"/>
                </a:solidFill>
                <a:latin typeface="Arial"/>
                <a:ea typeface="Arial"/>
                <a:cs typeface="Arial"/>
                <a:sym typeface="Arial"/>
              </a:defRPr>
            </a:lvl3pPr>
            <a:lvl4pPr marR="0" lvl="3" algn="ctr" rtl="0">
              <a:lnSpc>
                <a:spcPct val="100000"/>
              </a:lnSpc>
              <a:spcBef>
                <a:spcPts val="0"/>
              </a:spcBef>
              <a:spcAft>
                <a:spcPts val="0"/>
              </a:spcAft>
              <a:buClr>
                <a:schemeClr val="accent5"/>
              </a:buClr>
              <a:buSzPts val="3600"/>
              <a:buFont typeface="Arial"/>
              <a:buNone/>
              <a:defRPr sz="3600" b="0" i="0" u="none" strike="noStrike" cap="none">
                <a:solidFill>
                  <a:schemeClr val="accent5"/>
                </a:solidFill>
                <a:latin typeface="Arial"/>
                <a:ea typeface="Arial"/>
                <a:cs typeface="Arial"/>
                <a:sym typeface="Arial"/>
              </a:defRPr>
            </a:lvl4pPr>
            <a:lvl5pPr marR="0" lvl="4" algn="ctr" rtl="0">
              <a:lnSpc>
                <a:spcPct val="100000"/>
              </a:lnSpc>
              <a:spcBef>
                <a:spcPts val="0"/>
              </a:spcBef>
              <a:spcAft>
                <a:spcPts val="0"/>
              </a:spcAft>
              <a:buClr>
                <a:schemeClr val="accent5"/>
              </a:buClr>
              <a:buSzPts val="3600"/>
              <a:buFont typeface="Arial"/>
              <a:buNone/>
              <a:defRPr sz="3600" b="0" i="0" u="none" strike="noStrike" cap="none">
                <a:solidFill>
                  <a:schemeClr val="accent5"/>
                </a:solidFill>
                <a:latin typeface="Arial"/>
                <a:ea typeface="Arial"/>
                <a:cs typeface="Arial"/>
                <a:sym typeface="Arial"/>
              </a:defRPr>
            </a:lvl5pPr>
            <a:lvl6pPr marR="0" lvl="5" algn="ctr" rtl="0">
              <a:lnSpc>
                <a:spcPct val="100000"/>
              </a:lnSpc>
              <a:spcBef>
                <a:spcPts val="0"/>
              </a:spcBef>
              <a:spcAft>
                <a:spcPts val="0"/>
              </a:spcAft>
              <a:buClr>
                <a:schemeClr val="accent5"/>
              </a:buClr>
              <a:buSzPts val="3600"/>
              <a:buFont typeface="Arial"/>
              <a:buNone/>
              <a:defRPr sz="3600" b="0" i="0" u="none" strike="noStrike" cap="none">
                <a:solidFill>
                  <a:schemeClr val="accent5"/>
                </a:solidFill>
                <a:latin typeface="Arial"/>
                <a:ea typeface="Arial"/>
                <a:cs typeface="Arial"/>
                <a:sym typeface="Arial"/>
              </a:defRPr>
            </a:lvl6pPr>
            <a:lvl7pPr marR="0" lvl="6" algn="ctr" rtl="0">
              <a:lnSpc>
                <a:spcPct val="100000"/>
              </a:lnSpc>
              <a:spcBef>
                <a:spcPts val="0"/>
              </a:spcBef>
              <a:spcAft>
                <a:spcPts val="0"/>
              </a:spcAft>
              <a:buClr>
                <a:schemeClr val="accent5"/>
              </a:buClr>
              <a:buSzPts val="3600"/>
              <a:buFont typeface="Arial"/>
              <a:buNone/>
              <a:defRPr sz="3600" b="0" i="0" u="none" strike="noStrike" cap="none">
                <a:solidFill>
                  <a:schemeClr val="accent5"/>
                </a:solidFill>
                <a:latin typeface="Arial"/>
                <a:ea typeface="Arial"/>
                <a:cs typeface="Arial"/>
                <a:sym typeface="Arial"/>
              </a:defRPr>
            </a:lvl7pPr>
            <a:lvl8pPr marR="0" lvl="7" algn="ctr" rtl="0">
              <a:lnSpc>
                <a:spcPct val="100000"/>
              </a:lnSpc>
              <a:spcBef>
                <a:spcPts val="0"/>
              </a:spcBef>
              <a:spcAft>
                <a:spcPts val="0"/>
              </a:spcAft>
              <a:buClr>
                <a:schemeClr val="accent5"/>
              </a:buClr>
              <a:buSzPts val="3600"/>
              <a:buFont typeface="Arial"/>
              <a:buNone/>
              <a:defRPr sz="3600" b="0" i="0" u="none" strike="noStrike" cap="none">
                <a:solidFill>
                  <a:schemeClr val="accent5"/>
                </a:solidFill>
                <a:latin typeface="Arial"/>
                <a:ea typeface="Arial"/>
                <a:cs typeface="Arial"/>
                <a:sym typeface="Arial"/>
              </a:defRPr>
            </a:lvl8pPr>
            <a:lvl9pPr marR="0" lvl="8" algn="ctr" rtl="0">
              <a:lnSpc>
                <a:spcPct val="100000"/>
              </a:lnSpc>
              <a:spcBef>
                <a:spcPts val="0"/>
              </a:spcBef>
              <a:spcAft>
                <a:spcPts val="0"/>
              </a:spcAft>
              <a:buClr>
                <a:schemeClr val="accent5"/>
              </a:buClr>
              <a:buSzPts val="3600"/>
              <a:buFont typeface="Arial"/>
              <a:buNone/>
              <a:defRPr sz="3600" b="0" i="0" u="none" strike="noStrike" cap="none">
                <a:solidFill>
                  <a:schemeClr val="accent5"/>
                </a:solidFill>
                <a:latin typeface="Arial"/>
                <a:ea typeface="Arial"/>
                <a:cs typeface="Arial"/>
                <a:sym typeface="Arial"/>
              </a:defRPr>
            </a:lvl9pPr>
          </a:lstStyle>
          <a:p>
            <a:r>
              <a:rPr lang="en"/>
              <a:t>04.</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927"/>
        <p:cNvGrpSpPr/>
        <p:nvPr/>
      </p:nvGrpSpPr>
      <p:grpSpPr>
        <a:xfrm>
          <a:off x="0" y="0"/>
          <a:ext cx="0" cy="0"/>
          <a:chOff x="0" y="0"/>
          <a:chExt cx="0" cy="0"/>
        </a:xfrm>
      </p:grpSpPr>
      <p:sp>
        <p:nvSpPr>
          <p:cNvPr id="928" name="Google Shape;928;p62"/>
          <p:cNvSpPr txBox="1">
            <a:spLocks noGrp="1"/>
          </p:cNvSpPr>
          <p:nvPr>
            <p:ph type="title" idx="6"/>
          </p:nvPr>
        </p:nvSpPr>
        <p:spPr>
          <a:xfrm>
            <a:off x="408710" y="546825"/>
            <a:ext cx="8485908" cy="36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200" dirty="0"/>
              <a:t>Bandung Lautan Api</a:t>
            </a:r>
            <a:endParaRPr sz="2200" dirty="0"/>
          </a:p>
        </p:txBody>
      </p:sp>
      <p:sp>
        <p:nvSpPr>
          <p:cNvPr id="23" name="Google Shape;752;p51">
            <a:extLst>
              <a:ext uri="{FF2B5EF4-FFF2-40B4-BE49-F238E27FC236}">
                <a16:creationId xmlns:a16="http://schemas.microsoft.com/office/drawing/2014/main" id="{0EFE1789-A39C-4146-BEFB-CAF072383DD6}"/>
              </a:ext>
            </a:extLst>
          </p:cNvPr>
          <p:cNvSpPr txBox="1">
            <a:spLocks/>
          </p:cNvSpPr>
          <p:nvPr/>
        </p:nvSpPr>
        <p:spPr>
          <a:xfrm>
            <a:off x="408710" y="1612319"/>
            <a:ext cx="4475017" cy="2653146"/>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r>
              <a:rPr lang="en-US" sz="1200" b="1" dirty="0">
                <a:solidFill>
                  <a:srgbClr val="7F694C"/>
                </a:solidFill>
                <a:latin typeface="Lato"/>
              </a:rPr>
              <a:t>Di </a:t>
            </a:r>
            <a:r>
              <a:rPr lang="en-US" sz="1200" b="1" dirty="0" err="1">
                <a:solidFill>
                  <a:srgbClr val="7F694C"/>
                </a:solidFill>
                <a:latin typeface="Lato"/>
              </a:rPr>
              <a:t>bandung</a:t>
            </a:r>
            <a:r>
              <a:rPr lang="en-US" sz="1200" b="1" dirty="0">
                <a:solidFill>
                  <a:srgbClr val="7F694C"/>
                </a:solidFill>
                <a:latin typeface="Lato"/>
              </a:rPr>
              <a:t> </a:t>
            </a:r>
            <a:r>
              <a:rPr lang="en-US" sz="1200" b="1" dirty="0" err="1">
                <a:solidFill>
                  <a:srgbClr val="7F694C"/>
                </a:solidFill>
                <a:latin typeface="Lato"/>
              </a:rPr>
              <a:t>pertempuran</a:t>
            </a:r>
            <a:r>
              <a:rPr lang="en-US" sz="1200" b="1" dirty="0">
                <a:solidFill>
                  <a:srgbClr val="7F694C"/>
                </a:solidFill>
                <a:latin typeface="Lato"/>
              </a:rPr>
              <a:t> </a:t>
            </a:r>
            <a:r>
              <a:rPr lang="en-US" sz="1200" b="1" dirty="0" err="1">
                <a:solidFill>
                  <a:srgbClr val="7F694C"/>
                </a:solidFill>
                <a:latin typeface="Lato"/>
              </a:rPr>
              <a:t>diawali</a:t>
            </a:r>
            <a:r>
              <a:rPr lang="en-US" sz="1200" b="1" dirty="0">
                <a:solidFill>
                  <a:srgbClr val="7F694C"/>
                </a:solidFill>
                <a:latin typeface="Lato"/>
              </a:rPr>
              <a:t> oleh </a:t>
            </a:r>
            <a:r>
              <a:rPr lang="en-US" sz="1200" b="1" dirty="0" err="1">
                <a:solidFill>
                  <a:srgbClr val="7F694C"/>
                </a:solidFill>
                <a:latin typeface="Lato"/>
              </a:rPr>
              <a:t>usaha</a:t>
            </a:r>
            <a:r>
              <a:rPr lang="en-US" sz="1200" b="1" dirty="0">
                <a:solidFill>
                  <a:srgbClr val="7F694C"/>
                </a:solidFill>
                <a:latin typeface="Lato"/>
              </a:rPr>
              <a:t> para </a:t>
            </a:r>
            <a:r>
              <a:rPr lang="en-US" sz="1200" b="1" dirty="0" err="1">
                <a:solidFill>
                  <a:srgbClr val="7F694C"/>
                </a:solidFill>
                <a:latin typeface="Lato"/>
              </a:rPr>
              <a:t>pemuda</a:t>
            </a:r>
            <a:r>
              <a:rPr lang="en-US" sz="1200" b="1" dirty="0">
                <a:solidFill>
                  <a:srgbClr val="7F694C"/>
                </a:solidFill>
                <a:latin typeface="Lato"/>
              </a:rPr>
              <a:t> </a:t>
            </a:r>
            <a:r>
              <a:rPr lang="en-US" sz="1200" b="1" dirty="0" err="1">
                <a:solidFill>
                  <a:srgbClr val="7F694C"/>
                </a:solidFill>
                <a:latin typeface="Lato"/>
              </a:rPr>
              <a:t>untuk</a:t>
            </a:r>
            <a:r>
              <a:rPr lang="en-US" sz="1200" b="1" dirty="0">
                <a:solidFill>
                  <a:srgbClr val="7F694C"/>
                </a:solidFill>
                <a:latin typeface="Lato"/>
              </a:rPr>
              <a:t> </a:t>
            </a:r>
            <a:r>
              <a:rPr lang="en-US" sz="1200" b="1" dirty="0" err="1">
                <a:solidFill>
                  <a:srgbClr val="7F694C"/>
                </a:solidFill>
                <a:latin typeface="Lato"/>
              </a:rPr>
              <a:t>merebut</a:t>
            </a:r>
            <a:r>
              <a:rPr lang="en-US" sz="1200" b="1" dirty="0">
                <a:solidFill>
                  <a:srgbClr val="7F694C"/>
                </a:solidFill>
                <a:latin typeface="Lato"/>
              </a:rPr>
              <a:t> </a:t>
            </a:r>
            <a:r>
              <a:rPr lang="en-US" sz="1200" b="1" dirty="0" err="1">
                <a:solidFill>
                  <a:srgbClr val="7F694C"/>
                </a:solidFill>
                <a:latin typeface="Lato"/>
              </a:rPr>
              <a:t>Pangkalan</a:t>
            </a:r>
            <a:r>
              <a:rPr lang="en-US" sz="1200" b="1" dirty="0">
                <a:solidFill>
                  <a:srgbClr val="7F694C"/>
                </a:solidFill>
                <a:latin typeface="Lato"/>
              </a:rPr>
              <a:t> Udara  </a:t>
            </a:r>
            <a:r>
              <a:rPr lang="en-US" sz="1200" b="1" dirty="0" err="1">
                <a:solidFill>
                  <a:srgbClr val="7F694C"/>
                </a:solidFill>
                <a:latin typeface="Lato"/>
              </a:rPr>
              <a:t>Andir</a:t>
            </a:r>
            <a:r>
              <a:rPr lang="en-US" sz="1200" b="1" dirty="0">
                <a:solidFill>
                  <a:srgbClr val="7F694C"/>
                </a:solidFill>
                <a:latin typeface="Lato"/>
              </a:rPr>
              <a:t> dan </a:t>
            </a:r>
            <a:r>
              <a:rPr lang="en-US" sz="1200" b="1" dirty="0" err="1">
                <a:solidFill>
                  <a:srgbClr val="7F694C"/>
                </a:solidFill>
                <a:latin typeface="Lato"/>
              </a:rPr>
              <a:t>pabrik</a:t>
            </a:r>
            <a:r>
              <a:rPr lang="en-US" sz="1200" b="1" dirty="0">
                <a:solidFill>
                  <a:srgbClr val="7F694C"/>
                </a:solidFill>
                <a:latin typeface="Lato"/>
              </a:rPr>
              <a:t> </a:t>
            </a:r>
            <a:r>
              <a:rPr lang="en-US" sz="1200" b="1" dirty="0" err="1">
                <a:solidFill>
                  <a:srgbClr val="7F694C"/>
                </a:solidFill>
                <a:latin typeface="Lato"/>
              </a:rPr>
              <a:t>senjata</a:t>
            </a:r>
            <a:r>
              <a:rPr lang="en-US" sz="1200" b="1" dirty="0">
                <a:solidFill>
                  <a:srgbClr val="7F694C"/>
                </a:solidFill>
                <a:latin typeface="Lato"/>
              </a:rPr>
              <a:t> </a:t>
            </a:r>
            <a:r>
              <a:rPr lang="en-US" sz="1200" b="1" dirty="0" err="1">
                <a:solidFill>
                  <a:srgbClr val="7F694C"/>
                </a:solidFill>
                <a:latin typeface="Lato"/>
              </a:rPr>
              <a:t>bekas</a:t>
            </a:r>
            <a:r>
              <a:rPr lang="en-US" sz="1200" b="1" dirty="0">
                <a:solidFill>
                  <a:srgbClr val="7F694C"/>
                </a:solidFill>
                <a:latin typeface="Lato"/>
              </a:rPr>
              <a:t> </a:t>
            </a:r>
            <a:r>
              <a:rPr lang="en-US" sz="1200" b="1" dirty="0" err="1">
                <a:solidFill>
                  <a:srgbClr val="7F694C"/>
                </a:solidFill>
                <a:latin typeface="Lato"/>
              </a:rPr>
              <a:t>Artillerie</a:t>
            </a:r>
            <a:r>
              <a:rPr lang="en-US" sz="1200" b="1" dirty="0">
                <a:solidFill>
                  <a:srgbClr val="7F694C"/>
                </a:solidFill>
                <a:latin typeface="Lato"/>
              </a:rPr>
              <a:t> </a:t>
            </a:r>
            <a:r>
              <a:rPr lang="en-US" sz="1200" b="1" dirty="0" err="1">
                <a:solidFill>
                  <a:srgbClr val="7F694C"/>
                </a:solidFill>
                <a:latin typeface="Lato"/>
              </a:rPr>
              <a:t>Constructie</a:t>
            </a:r>
            <a:r>
              <a:rPr lang="en-US" sz="1200" b="1" dirty="0">
                <a:solidFill>
                  <a:srgbClr val="7F694C"/>
                </a:solidFill>
                <a:latin typeface="Lato"/>
              </a:rPr>
              <a:t> Winkel (ACW-</a:t>
            </a:r>
            <a:r>
              <a:rPr lang="en-US" sz="1200" b="1" dirty="0" err="1">
                <a:solidFill>
                  <a:srgbClr val="7F694C"/>
                </a:solidFill>
                <a:latin typeface="Lato"/>
              </a:rPr>
              <a:t>sekarang</a:t>
            </a:r>
            <a:r>
              <a:rPr lang="en-US" sz="1200" b="1" dirty="0">
                <a:solidFill>
                  <a:srgbClr val="7F694C"/>
                </a:solidFill>
                <a:latin typeface="Lato"/>
              </a:rPr>
              <a:t> </a:t>
            </a:r>
            <a:r>
              <a:rPr lang="en-US" sz="1200" b="1" dirty="0" err="1">
                <a:solidFill>
                  <a:srgbClr val="7F694C"/>
                </a:solidFill>
                <a:latin typeface="Lato"/>
              </a:rPr>
              <a:t>pindad</a:t>
            </a:r>
            <a:r>
              <a:rPr lang="en-US" sz="1200" b="1" dirty="0">
                <a:solidFill>
                  <a:srgbClr val="7F694C"/>
                </a:solidFill>
                <a:latin typeface="Lato"/>
              </a:rPr>
              <a:t>) dan </a:t>
            </a:r>
            <a:r>
              <a:rPr lang="en-US" sz="1200" b="1" dirty="0" err="1">
                <a:solidFill>
                  <a:srgbClr val="7F694C"/>
                </a:solidFill>
                <a:latin typeface="Lato"/>
              </a:rPr>
              <a:t>berlangsung</a:t>
            </a:r>
            <a:r>
              <a:rPr lang="en-US" sz="1200" b="1" dirty="0">
                <a:solidFill>
                  <a:srgbClr val="7F694C"/>
                </a:solidFill>
                <a:latin typeface="Lato"/>
              </a:rPr>
              <a:t> </a:t>
            </a:r>
            <a:r>
              <a:rPr lang="en-US" sz="1200" b="1" dirty="0" err="1">
                <a:solidFill>
                  <a:srgbClr val="7F694C"/>
                </a:solidFill>
                <a:latin typeface="Lato"/>
              </a:rPr>
              <a:t>terus</a:t>
            </a:r>
            <a:r>
              <a:rPr lang="en-US" sz="1200" b="1" dirty="0">
                <a:solidFill>
                  <a:srgbClr val="7F694C"/>
                </a:solidFill>
                <a:latin typeface="Lato"/>
              </a:rPr>
              <a:t> </a:t>
            </a:r>
            <a:r>
              <a:rPr lang="en-US" sz="1200" b="1" dirty="0" err="1">
                <a:solidFill>
                  <a:srgbClr val="7F694C"/>
                </a:solidFill>
                <a:latin typeface="Lato"/>
              </a:rPr>
              <a:t>sampai</a:t>
            </a:r>
            <a:r>
              <a:rPr lang="en-US" sz="1200" b="1" dirty="0">
                <a:solidFill>
                  <a:srgbClr val="7F694C"/>
                </a:solidFill>
                <a:latin typeface="Lato"/>
              </a:rPr>
              <a:t> </a:t>
            </a:r>
            <a:r>
              <a:rPr lang="en-US" sz="1200" b="1" dirty="0" err="1">
                <a:solidFill>
                  <a:srgbClr val="7F694C"/>
                </a:solidFill>
                <a:latin typeface="Lato"/>
              </a:rPr>
              <a:t>kedatangan</a:t>
            </a:r>
            <a:r>
              <a:rPr lang="en-US" sz="1200" b="1" dirty="0">
                <a:solidFill>
                  <a:srgbClr val="7F694C"/>
                </a:solidFill>
                <a:latin typeface="Lato"/>
              </a:rPr>
              <a:t> </a:t>
            </a:r>
            <a:r>
              <a:rPr lang="en-US" sz="1200" b="1" dirty="0" err="1">
                <a:solidFill>
                  <a:srgbClr val="7F694C"/>
                </a:solidFill>
                <a:latin typeface="Lato"/>
              </a:rPr>
              <a:t>pasukan</a:t>
            </a:r>
            <a:r>
              <a:rPr lang="en-US" sz="1200" b="1" dirty="0">
                <a:solidFill>
                  <a:srgbClr val="7F694C"/>
                </a:solidFill>
                <a:latin typeface="Lato"/>
              </a:rPr>
              <a:t> </a:t>
            </a:r>
            <a:r>
              <a:rPr lang="en-US" sz="1200" b="1" dirty="0" err="1">
                <a:solidFill>
                  <a:srgbClr val="7F694C"/>
                </a:solidFill>
                <a:latin typeface="Lato"/>
              </a:rPr>
              <a:t>sekutu</a:t>
            </a:r>
            <a:r>
              <a:rPr lang="en-US" sz="1200" b="1" dirty="0">
                <a:solidFill>
                  <a:srgbClr val="7F694C"/>
                </a:solidFill>
                <a:latin typeface="Lato"/>
              </a:rPr>
              <a:t> di Bandung pada 17 </a:t>
            </a:r>
            <a:r>
              <a:rPr lang="en-US" sz="1200" b="1" dirty="0" err="1">
                <a:solidFill>
                  <a:srgbClr val="7F694C"/>
                </a:solidFill>
                <a:latin typeface="Lato"/>
              </a:rPr>
              <a:t>Oktober</a:t>
            </a:r>
            <a:r>
              <a:rPr lang="en-US" sz="1200" b="1" dirty="0">
                <a:solidFill>
                  <a:srgbClr val="7F694C"/>
                </a:solidFill>
                <a:latin typeface="Lato"/>
              </a:rPr>
              <a:t> 1945. </a:t>
            </a:r>
            <a:r>
              <a:rPr lang="en-US" sz="1200" b="1" dirty="0" err="1">
                <a:solidFill>
                  <a:srgbClr val="7F694C"/>
                </a:solidFill>
                <a:latin typeface="Lato"/>
              </a:rPr>
              <a:t>Seperti</a:t>
            </a:r>
            <a:r>
              <a:rPr lang="en-US" sz="1200" b="1" dirty="0">
                <a:solidFill>
                  <a:srgbClr val="7F694C"/>
                </a:solidFill>
                <a:latin typeface="Lato"/>
              </a:rPr>
              <a:t> </a:t>
            </a:r>
            <a:r>
              <a:rPr lang="en-US" sz="1200" b="1" dirty="0" err="1">
                <a:solidFill>
                  <a:srgbClr val="7F694C"/>
                </a:solidFill>
                <a:latin typeface="Lato"/>
              </a:rPr>
              <a:t>halnya</a:t>
            </a:r>
            <a:r>
              <a:rPr lang="en-US" sz="1200" b="1" dirty="0">
                <a:solidFill>
                  <a:srgbClr val="7F694C"/>
                </a:solidFill>
                <a:latin typeface="Lato"/>
              </a:rPr>
              <a:t> di </a:t>
            </a:r>
            <a:r>
              <a:rPr lang="en-US" sz="1200" b="1" dirty="0" err="1">
                <a:solidFill>
                  <a:srgbClr val="7F694C"/>
                </a:solidFill>
                <a:latin typeface="Lato"/>
              </a:rPr>
              <a:t>kota-kota</a:t>
            </a:r>
            <a:r>
              <a:rPr lang="en-US" sz="1200" b="1" dirty="0">
                <a:solidFill>
                  <a:srgbClr val="7F694C"/>
                </a:solidFill>
                <a:latin typeface="Lato"/>
              </a:rPr>
              <a:t> lain, di Bandung pun </a:t>
            </a:r>
            <a:r>
              <a:rPr lang="en-US" sz="1200" b="1" dirty="0" err="1">
                <a:solidFill>
                  <a:srgbClr val="7F694C"/>
                </a:solidFill>
                <a:latin typeface="Lato"/>
              </a:rPr>
              <a:t>pasukan</a:t>
            </a:r>
            <a:r>
              <a:rPr lang="en-US" sz="1200" b="1" dirty="0">
                <a:solidFill>
                  <a:srgbClr val="7F694C"/>
                </a:solidFill>
                <a:latin typeface="Lato"/>
              </a:rPr>
              <a:t> </a:t>
            </a:r>
            <a:r>
              <a:rPr lang="en-US" sz="1200" b="1" dirty="0" err="1">
                <a:solidFill>
                  <a:srgbClr val="7F694C"/>
                </a:solidFill>
                <a:latin typeface="Lato"/>
              </a:rPr>
              <a:t>Sekutu</a:t>
            </a:r>
            <a:r>
              <a:rPr lang="en-US" sz="1200" b="1" dirty="0">
                <a:solidFill>
                  <a:srgbClr val="7F694C"/>
                </a:solidFill>
                <a:latin typeface="Lato"/>
              </a:rPr>
              <a:t> dan NICA </a:t>
            </a:r>
            <a:r>
              <a:rPr lang="en-US" sz="1200" b="1" dirty="0" err="1">
                <a:solidFill>
                  <a:srgbClr val="7F694C"/>
                </a:solidFill>
                <a:latin typeface="Lato"/>
              </a:rPr>
              <a:t>melakukan</a:t>
            </a:r>
            <a:r>
              <a:rPr lang="en-US" sz="1200" b="1" dirty="0">
                <a:solidFill>
                  <a:srgbClr val="7F694C"/>
                </a:solidFill>
                <a:latin typeface="Lato"/>
              </a:rPr>
              <a:t> </a:t>
            </a:r>
            <a:r>
              <a:rPr lang="en-US" sz="1200" b="1" dirty="0" err="1">
                <a:solidFill>
                  <a:srgbClr val="7F694C"/>
                </a:solidFill>
                <a:latin typeface="Lato"/>
              </a:rPr>
              <a:t>Teror</a:t>
            </a:r>
            <a:r>
              <a:rPr lang="en-US" sz="1200" b="1" dirty="0">
                <a:solidFill>
                  <a:srgbClr val="7F694C"/>
                </a:solidFill>
                <a:latin typeface="Lato"/>
              </a:rPr>
              <a:t> </a:t>
            </a:r>
            <a:r>
              <a:rPr lang="en-US" sz="1200" b="1" dirty="0" err="1">
                <a:solidFill>
                  <a:srgbClr val="7F694C"/>
                </a:solidFill>
                <a:latin typeface="Lato"/>
              </a:rPr>
              <a:t>terhadap</a:t>
            </a:r>
            <a:r>
              <a:rPr lang="en-US" sz="1200" b="1" dirty="0">
                <a:solidFill>
                  <a:srgbClr val="7F694C"/>
                </a:solidFill>
                <a:latin typeface="Lato"/>
              </a:rPr>
              <a:t> </a:t>
            </a:r>
            <a:r>
              <a:rPr lang="en-US" sz="1200" b="1" dirty="0" err="1">
                <a:solidFill>
                  <a:srgbClr val="7F694C"/>
                </a:solidFill>
                <a:latin typeface="Lato"/>
              </a:rPr>
              <a:t>rakyat</a:t>
            </a:r>
            <a:r>
              <a:rPr lang="en-US" sz="1200" b="1" dirty="0">
                <a:solidFill>
                  <a:srgbClr val="7F694C"/>
                </a:solidFill>
                <a:latin typeface="Lato"/>
              </a:rPr>
              <a:t>, </a:t>
            </a:r>
            <a:r>
              <a:rPr lang="en-US" sz="1200" b="1" dirty="0" err="1">
                <a:solidFill>
                  <a:srgbClr val="7F694C"/>
                </a:solidFill>
                <a:latin typeface="Lato"/>
              </a:rPr>
              <a:t>sehingga</a:t>
            </a:r>
            <a:r>
              <a:rPr lang="en-US" sz="1200" b="1" dirty="0">
                <a:solidFill>
                  <a:srgbClr val="7F694C"/>
                </a:solidFill>
                <a:latin typeface="Lato"/>
              </a:rPr>
              <a:t> </a:t>
            </a:r>
            <a:r>
              <a:rPr lang="en-US" sz="1200" b="1" dirty="0" err="1">
                <a:solidFill>
                  <a:srgbClr val="7F694C"/>
                </a:solidFill>
                <a:latin typeface="Lato"/>
              </a:rPr>
              <a:t>terjadi</a:t>
            </a:r>
            <a:r>
              <a:rPr lang="en-US" sz="1200" b="1" dirty="0">
                <a:solidFill>
                  <a:srgbClr val="7F694C"/>
                </a:solidFill>
                <a:latin typeface="Lato"/>
              </a:rPr>
              <a:t> </a:t>
            </a:r>
            <a:r>
              <a:rPr lang="en-US" sz="1200" b="1" dirty="0" err="1">
                <a:solidFill>
                  <a:srgbClr val="7F694C"/>
                </a:solidFill>
                <a:latin typeface="Lato"/>
              </a:rPr>
              <a:t>pertempuran-pertempuran</a:t>
            </a:r>
            <a:r>
              <a:rPr lang="en-US" sz="1200" b="1" dirty="0">
                <a:solidFill>
                  <a:srgbClr val="7F694C"/>
                </a:solidFill>
                <a:latin typeface="Lato"/>
              </a:rPr>
              <a:t>. </a:t>
            </a:r>
            <a:r>
              <a:rPr lang="en-US" sz="1200" b="1" dirty="0" err="1">
                <a:solidFill>
                  <a:srgbClr val="7F694C"/>
                </a:solidFill>
                <a:latin typeface="Lato"/>
              </a:rPr>
              <a:t>Menjelang</a:t>
            </a:r>
            <a:r>
              <a:rPr lang="en-US" sz="1200" b="1" dirty="0">
                <a:solidFill>
                  <a:srgbClr val="7F694C"/>
                </a:solidFill>
                <a:latin typeface="Lato"/>
              </a:rPr>
              <a:t> </a:t>
            </a:r>
            <a:r>
              <a:rPr lang="en-US" sz="1200" b="1" dirty="0" err="1">
                <a:solidFill>
                  <a:srgbClr val="7F694C"/>
                </a:solidFill>
                <a:latin typeface="Lato"/>
              </a:rPr>
              <a:t>bulan</a:t>
            </a:r>
            <a:r>
              <a:rPr lang="en-US" sz="1200" b="1" dirty="0">
                <a:solidFill>
                  <a:srgbClr val="7F694C"/>
                </a:solidFill>
                <a:latin typeface="Lato"/>
              </a:rPr>
              <a:t> November 1945, </a:t>
            </a:r>
            <a:r>
              <a:rPr lang="en-US" sz="1200" b="1" dirty="0" err="1">
                <a:solidFill>
                  <a:srgbClr val="7F694C"/>
                </a:solidFill>
                <a:latin typeface="Lato"/>
              </a:rPr>
              <a:t>pasukan</a:t>
            </a:r>
            <a:r>
              <a:rPr lang="en-US" sz="1200" b="1" dirty="0">
                <a:solidFill>
                  <a:srgbClr val="7F694C"/>
                </a:solidFill>
                <a:latin typeface="Lato"/>
              </a:rPr>
              <a:t> NICA </a:t>
            </a:r>
            <a:r>
              <a:rPr lang="en-US" sz="1200" b="1" dirty="0" err="1">
                <a:solidFill>
                  <a:srgbClr val="7F694C"/>
                </a:solidFill>
                <a:latin typeface="Lato"/>
              </a:rPr>
              <a:t>semakin</a:t>
            </a:r>
            <a:r>
              <a:rPr lang="en-US" sz="1200" b="1" dirty="0">
                <a:solidFill>
                  <a:srgbClr val="7F694C"/>
                </a:solidFill>
                <a:latin typeface="Lato"/>
              </a:rPr>
              <a:t> </a:t>
            </a:r>
            <a:r>
              <a:rPr lang="en-US" sz="1200" b="1" dirty="0" err="1">
                <a:solidFill>
                  <a:srgbClr val="7F694C"/>
                </a:solidFill>
                <a:latin typeface="Lato"/>
              </a:rPr>
              <a:t>merajalela</a:t>
            </a:r>
            <a:r>
              <a:rPr lang="en-US" sz="1200" b="1" dirty="0">
                <a:solidFill>
                  <a:srgbClr val="7F694C"/>
                </a:solidFill>
                <a:latin typeface="Lato"/>
              </a:rPr>
              <a:t> di </a:t>
            </a:r>
            <a:r>
              <a:rPr lang="en-US" sz="1200" b="1" dirty="0" err="1">
                <a:solidFill>
                  <a:srgbClr val="7F694C"/>
                </a:solidFill>
                <a:latin typeface="Lato"/>
              </a:rPr>
              <a:t>bandung</a:t>
            </a:r>
            <a:r>
              <a:rPr lang="en-US" sz="1200" b="1" dirty="0">
                <a:solidFill>
                  <a:srgbClr val="7F694C"/>
                </a:solidFill>
                <a:latin typeface="Lato"/>
              </a:rPr>
              <a:t>. </a:t>
            </a:r>
          </a:p>
          <a:p>
            <a:pPr algn="just"/>
            <a:endParaRPr lang="en-US" sz="1200" b="1" dirty="0">
              <a:solidFill>
                <a:srgbClr val="7F694C"/>
              </a:solidFill>
              <a:latin typeface="Lato"/>
            </a:endParaRPr>
          </a:p>
          <a:p>
            <a:pPr algn="just"/>
            <a:r>
              <a:rPr lang="en-US" sz="1200" b="1" dirty="0">
                <a:solidFill>
                  <a:srgbClr val="7F694C"/>
                </a:solidFill>
                <a:latin typeface="Lato"/>
              </a:rPr>
              <a:t>NICA </a:t>
            </a:r>
            <a:r>
              <a:rPr lang="en-US" sz="1200" b="1" dirty="0" err="1">
                <a:solidFill>
                  <a:srgbClr val="7F694C"/>
                </a:solidFill>
                <a:latin typeface="Lato"/>
              </a:rPr>
              <a:t>memanfaatkan</a:t>
            </a:r>
            <a:r>
              <a:rPr lang="en-US" sz="1200" b="1" dirty="0">
                <a:solidFill>
                  <a:srgbClr val="7F694C"/>
                </a:solidFill>
                <a:latin typeface="Lato"/>
              </a:rPr>
              <a:t> </a:t>
            </a:r>
            <a:r>
              <a:rPr lang="en-US" sz="1200" b="1" dirty="0" err="1">
                <a:solidFill>
                  <a:srgbClr val="7F694C"/>
                </a:solidFill>
                <a:latin typeface="Lato"/>
              </a:rPr>
              <a:t>kedatangan</a:t>
            </a:r>
            <a:r>
              <a:rPr lang="en-US" sz="1200" b="1" dirty="0">
                <a:solidFill>
                  <a:srgbClr val="7F694C"/>
                </a:solidFill>
                <a:latin typeface="Lato"/>
              </a:rPr>
              <a:t> </a:t>
            </a:r>
            <a:r>
              <a:rPr lang="en-US" sz="1200" b="1" dirty="0" err="1">
                <a:solidFill>
                  <a:srgbClr val="7F694C"/>
                </a:solidFill>
                <a:latin typeface="Lato"/>
              </a:rPr>
              <a:t>pasukan</a:t>
            </a:r>
            <a:r>
              <a:rPr lang="en-US" sz="1200" b="1" dirty="0">
                <a:solidFill>
                  <a:srgbClr val="7F694C"/>
                </a:solidFill>
                <a:latin typeface="Lato"/>
              </a:rPr>
              <a:t> </a:t>
            </a:r>
            <a:r>
              <a:rPr lang="en-US" sz="1200" b="1" dirty="0" err="1">
                <a:solidFill>
                  <a:srgbClr val="7F694C"/>
                </a:solidFill>
                <a:latin typeface="Lato"/>
              </a:rPr>
              <a:t>sekutu</a:t>
            </a:r>
            <a:r>
              <a:rPr lang="en-US" sz="1200" b="1" dirty="0">
                <a:solidFill>
                  <a:srgbClr val="7F694C"/>
                </a:solidFill>
                <a:latin typeface="Lato"/>
              </a:rPr>
              <a:t> </a:t>
            </a:r>
            <a:r>
              <a:rPr lang="en-US" sz="1200" b="1" dirty="0" err="1">
                <a:solidFill>
                  <a:srgbClr val="7F694C"/>
                </a:solidFill>
                <a:latin typeface="Lato"/>
              </a:rPr>
              <a:t>untuk</a:t>
            </a:r>
            <a:r>
              <a:rPr lang="en-US" sz="1200" b="1" dirty="0">
                <a:solidFill>
                  <a:srgbClr val="7F694C"/>
                </a:solidFill>
                <a:latin typeface="Lato"/>
              </a:rPr>
              <a:t> </a:t>
            </a:r>
            <a:r>
              <a:rPr lang="en-US" sz="1200" b="1" dirty="0" err="1">
                <a:solidFill>
                  <a:srgbClr val="7F694C"/>
                </a:solidFill>
                <a:latin typeface="Lato"/>
              </a:rPr>
              <a:t>mengembalikan</a:t>
            </a:r>
            <a:r>
              <a:rPr lang="en-US" sz="1200" b="1" dirty="0">
                <a:solidFill>
                  <a:srgbClr val="7F694C"/>
                </a:solidFill>
                <a:latin typeface="Lato"/>
              </a:rPr>
              <a:t> </a:t>
            </a:r>
            <a:r>
              <a:rPr lang="en-US" sz="1200" b="1" dirty="0" err="1">
                <a:solidFill>
                  <a:srgbClr val="7F694C"/>
                </a:solidFill>
                <a:latin typeface="Lato"/>
              </a:rPr>
              <a:t>kekuasaan</a:t>
            </a:r>
            <a:r>
              <a:rPr lang="en-US" sz="1200" b="1" dirty="0">
                <a:solidFill>
                  <a:srgbClr val="7F694C"/>
                </a:solidFill>
                <a:latin typeface="Lato"/>
              </a:rPr>
              <a:t> </a:t>
            </a:r>
            <a:r>
              <a:rPr lang="en-US" sz="1200" b="1" dirty="0" err="1">
                <a:solidFill>
                  <a:srgbClr val="7F694C"/>
                </a:solidFill>
                <a:latin typeface="Lato"/>
              </a:rPr>
              <a:t>kolonial</a:t>
            </a:r>
            <a:r>
              <a:rPr lang="en-US" sz="1200" b="1" dirty="0">
                <a:solidFill>
                  <a:srgbClr val="7F694C"/>
                </a:solidFill>
                <a:latin typeface="Lato"/>
              </a:rPr>
              <a:t> di Indonesia. </a:t>
            </a:r>
            <a:r>
              <a:rPr lang="en-US" sz="1200" b="1" dirty="0" err="1">
                <a:solidFill>
                  <a:srgbClr val="7F694C"/>
                </a:solidFill>
                <a:latin typeface="Lato"/>
              </a:rPr>
              <a:t>Tetapi</a:t>
            </a:r>
            <a:r>
              <a:rPr lang="en-US" sz="1200" b="1" dirty="0">
                <a:solidFill>
                  <a:srgbClr val="7F694C"/>
                </a:solidFill>
                <a:latin typeface="Lato"/>
              </a:rPr>
              <a:t> </a:t>
            </a:r>
            <a:r>
              <a:rPr lang="en-US" sz="1200" b="1" dirty="0" err="1">
                <a:solidFill>
                  <a:srgbClr val="7F694C"/>
                </a:solidFill>
                <a:latin typeface="Lato"/>
              </a:rPr>
              <a:t>semangat</a:t>
            </a:r>
            <a:r>
              <a:rPr lang="en-US" sz="1200" b="1" dirty="0">
                <a:solidFill>
                  <a:srgbClr val="7F694C"/>
                </a:solidFill>
                <a:latin typeface="Lato"/>
              </a:rPr>
              <a:t> </a:t>
            </a:r>
            <a:r>
              <a:rPr lang="en-US" sz="1200" b="1" dirty="0" err="1">
                <a:solidFill>
                  <a:srgbClr val="7F694C"/>
                </a:solidFill>
                <a:latin typeface="Lato"/>
              </a:rPr>
              <a:t>juang</a:t>
            </a:r>
            <a:r>
              <a:rPr lang="en-US" sz="1200" b="1" dirty="0">
                <a:solidFill>
                  <a:srgbClr val="7F694C"/>
                </a:solidFill>
                <a:latin typeface="Lato"/>
              </a:rPr>
              <a:t> </a:t>
            </a:r>
            <a:r>
              <a:rPr lang="en-US" sz="1200" b="1" dirty="0" err="1">
                <a:solidFill>
                  <a:srgbClr val="7F694C"/>
                </a:solidFill>
                <a:latin typeface="Lato"/>
              </a:rPr>
              <a:t>rakyat</a:t>
            </a:r>
            <a:r>
              <a:rPr lang="en-US" sz="1200" b="1" dirty="0">
                <a:solidFill>
                  <a:srgbClr val="7F694C"/>
                </a:solidFill>
                <a:latin typeface="Lato"/>
              </a:rPr>
              <a:t> dan para </a:t>
            </a:r>
            <a:r>
              <a:rPr lang="en-US" sz="1200" b="1" dirty="0" err="1">
                <a:solidFill>
                  <a:srgbClr val="7F694C"/>
                </a:solidFill>
                <a:latin typeface="Lato"/>
              </a:rPr>
              <a:t>pemuda</a:t>
            </a:r>
            <a:r>
              <a:rPr lang="en-US" sz="1200" b="1" dirty="0">
                <a:solidFill>
                  <a:srgbClr val="7F694C"/>
                </a:solidFill>
                <a:latin typeface="Lato"/>
              </a:rPr>
              <a:t> yang </a:t>
            </a:r>
            <a:r>
              <a:rPr lang="en-US" sz="1200" b="1" dirty="0" err="1">
                <a:solidFill>
                  <a:srgbClr val="7F694C"/>
                </a:solidFill>
                <a:latin typeface="Lato"/>
              </a:rPr>
              <a:t>tergabung</a:t>
            </a:r>
            <a:r>
              <a:rPr lang="en-US" sz="1200" b="1" dirty="0">
                <a:solidFill>
                  <a:srgbClr val="7F694C"/>
                </a:solidFill>
                <a:latin typeface="Lato"/>
              </a:rPr>
              <a:t> </a:t>
            </a:r>
            <a:r>
              <a:rPr lang="en-US" sz="1200" b="1" dirty="0" err="1">
                <a:solidFill>
                  <a:srgbClr val="7F694C"/>
                </a:solidFill>
                <a:latin typeface="Lato"/>
              </a:rPr>
              <a:t>dalam</a:t>
            </a:r>
            <a:r>
              <a:rPr lang="en-US" sz="1200" b="1" dirty="0">
                <a:solidFill>
                  <a:srgbClr val="7F694C"/>
                </a:solidFill>
                <a:latin typeface="Lato"/>
              </a:rPr>
              <a:t> TKR, </a:t>
            </a:r>
            <a:r>
              <a:rPr lang="en-US" sz="1200" b="1" dirty="0" err="1">
                <a:solidFill>
                  <a:srgbClr val="7F694C"/>
                </a:solidFill>
                <a:latin typeface="Lato"/>
              </a:rPr>
              <a:t>laskar-laskar</a:t>
            </a:r>
            <a:r>
              <a:rPr lang="en-US" sz="1200" b="1" dirty="0">
                <a:solidFill>
                  <a:srgbClr val="7F694C"/>
                </a:solidFill>
                <a:latin typeface="Lato"/>
              </a:rPr>
              <a:t> dan badan-badan </a:t>
            </a:r>
            <a:r>
              <a:rPr lang="en-US" sz="1200" b="1" dirty="0" err="1">
                <a:solidFill>
                  <a:srgbClr val="7F694C"/>
                </a:solidFill>
                <a:latin typeface="Lato"/>
              </a:rPr>
              <a:t>perjuangan</a:t>
            </a:r>
            <a:r>
              <a:rPr lang="en-US" sz="1200" b="1" dirty="0">
                <a:solidFill>
                  <a:srgbClr val="7F694C"/>
                </a:solidFill>
                <a:latin typeface="Lato"/>
              </a:rPr>
              <a:t> </a:t>
            </a:r>
            <a:r>
              <a:rPr lang="en-US" sz="1200" b="1" dirty="0" err="1">
                <a:solidFill>
                  <a:srgbClr val="7F694C"/>
                </a:solidFill>
                <a:latin typeface="Lato"/>
              </a:rPr>
              <a:t>semakin</a:t>
            </a:r>
            <a:r>
              <a:rPr lang="en-US" sz="1200" b="1" dirty="0">
                <a:solidFill>
                  <a:srgbClr val="7F694C"/>
                </a:solidFill>
                <a:latin typeface="Lato"/>
              </a:rPr>
              <a:t> </a:t>
            </a:r>
            <a:r>
              <a:rPr lang="en-US" sz="1200" b="1" dirty="0" err="1">
                <a:solidFill>
                  <a:srgbClr val="7F694C"/>
                </a:solidFill>
                <a:latin typeface="Lato"/>
              </a:rPr>
              <a:t>berkobar</a:t>
            </a:r>
            <a:r>
              <a:rPr lang="en-US" sz="1200" b="1" dirty="0">
                <a:solidFill>
                  <a:srgbClr val="7F694C"/>
                </a:solidFill>
                <a:latin typeface="Lato"/>
              </a:rPr>
              <a:t>. </a:t>
            </a:r>
            <a:r>
              <a:rPr lang="en-US" sz="1200" b="1" dirty="0" err="1">
                <a:solidFill>
                  <a:srgbClr val="7F694C"/>
                </a:solidFill>
                <a:latin typeface="Lato"/>
              </a:rPr>
              <a:t>Pertempuran</a:t>
            </a:r>
            <a:r>
              <a:rPr lang="en-US" sz="1200" b="1" dirty="0">
                <a:solidFill>
                  <a:srgbClr val="7F694C"/>
                </a:solidFill>
                <a:latin typeface="Lato"/>
              </a:rPr>
              <a:t> demi </a:t>
            </a:r>
            <a:r>
              <a:rPr lang="en-US" sz="1200" b="1" dirty="0" err="1">
                <a:solidFill>
                  <a:srgbClr val="7F694C"/>
                </a:solidFill>
                <a:latin typeface="Lato"/>
              </a:rPr>
              <a:t>pertempuran</a:t>
            </a:r>
            <a:r>
              <a:rPr lang="en-US" sz="1200" b="1" dirty="0">
                <a:solidFill>
                  <a:srgbClr val="7F694C"/>
                </a:solidFill>
                <a:latin typeface="Lato"/>
              </a:rPr>
              <a:t> pun </a:t>
            </a:r>
            <a:r>
              <a:rPr lang="en-US" sz="1200" b="1" dirty="0" err="1">
                <a:solidFill>
                  <a:srgbClr val="7F694C"/>
                </a:solidFill>
                <a:latin typeface="Lato"/>
              </a:rPr>
              <a:t>terjadi</a:t>
            </a:r>
            <a:r>
              <a:rPr lang="en-US" sz="1200" b="1" dirty="0">
                <a:solidFill>
                  <a:srgbClr val="7F694C"/>
                </a:solidFill>
                <a:latin typeface="Lato"/>
              </a:rPr>
              <a:t>. Pada </a:t>
            </a:r>
            <a:r>
              <a:rPr lang="en-US" sz="1200" b="1" dirty="0" err="1">
                <a:solidFill>
                  <a:srgbClr val="7F694C"/>
                </a:solidFill>
                <a:latin typeface="Lato"/>
              </a:rPr>
              <a:t>tanggal</a:t>
            </a:r>
            <a:r>
              <a:rPr lang="en-US" sz="1200" b="1" dirty="0">
                <a:solidFill>
                  <a:srgbClr val="7F694C"/>
                </a:solidFill>
                <a:latin typeface="Lato"/>
              </a:rPr>
              <a:t> 24 </a:t>
            </a:r>
            <a:r>
              <a:rPr lang="en-US" sz="1200" b="1" dirty="0" err="1">
                <a:solidFill>
                  <a:srgbClr val="7F694C"/>
                </a:solidFill>
                <a:latin typeface="Lato"/>
              </a:rPr>
              <a:t>Maret</a:t>
            </a:r>
            <a:r>
              <a:rPr lang="en-US" sz="1200" b="1" dirty="0">
                <a:solidFill>
                  <a:srgbClr val="7F694C"/>
                </a:solidFill>
                <a:latin typeface="Lato"/>
              </a:rPr>
              <a:t> 1946 Mohammad </a:t>
            </a:r>
            <a:r>
              <a:rPr lang="en-US" sz="1200" b="1" dirty="0" err="1">
                <a:solidFill>
                  <a:srgbClr val="7F694C"/>
                </a:solidFill>
                <a:latin typeface="Lato"/>
              </a:rPr>
              <a:t>Toha</a:t>
            </a:r>
            <a:r>
              <a:rPr lang="en-US" sz="1200" b="1" dirty="0">
                <a:solidFill>
                  <a:srgbClr val="7F694C"/>
                </a:solidFill>
                <a:latin typeface="Lato"/>
              </a:rPr>
              <a:t> </a:t>
            </a:r>
            <a:r>
              <a:rPr lang="en-US" sz="1200" b="1" dirty="0" err="1">
                <a:solidFill>
                  <a:srgbClr val="7F694C"/>
                </a:solidFill>
                <a:latin typeface="Lato"/>
              </a:rPr>
              <a:t>meledakkan</a:t>
            </a:r>
            <a:r>
              <a:rPr lang="en-US" sz="1200" b="1" dirty="0">
                <a:solidFill>
                  <a:srgbClr val="7F694C"/>
                </a:solidFill>
                <a:latin typeface="Lato"/>
              </a:rPr>
              <a:t> salah </a:t>
            </a:r>
            <a:r>
              <a:rPr lang="en-US" sz="1200" b="1" dirty="0" err="1">
                <a:solidFill>
                  <a:srgbClr val="7F694C"/>
                </a:solidFill>
                <a:latin typeface="Lato"/>
              </a:rPr>
              <a:t>satu</a:t>
            </a:r>
            <a:r>
              <a:rPr lang="en-US" sz="1200" b="1" dirty="0">
                <a:solidFill>
                  <a:srgbClr val="7F694C"/>
                </a:solidFill>
                <a:latin typeface="Lato"/>
              </a:rPr>
              <a:t> </a:t>
            </a:r>
            <a:r>
              <a:rPr lang="en-US" sz="1200" b="1" dirty="0" err="1">
                <a:solidFill>
                  <a:srgbClr val="7F694C"/>
                </a:solidFill>
                <a:latin typeface="Lato"/>
              </a:rPr>
              <a:t>instalasi</a:t>
            </a:r>
            <a:r>
              <a:rPr lang="en-US" sz="1200" b="1" dirty="0">
                <a:solidFill>
                  <a:srgbClr val="7F694C"/>
                </a:solidFill>
                <a:latin typeface="Lato"/>
              </a:rPr>
              <a:t> </a:t>
            </a:r>
            <a:r>
              <a:rPr lang="en-US" sz="1200" b="1" dirty="0" err="1">
                <a:solidFill>
                  <a:srgbClr val="7F694C"/>
                </a:solidFill>
                <a:latin typeface="Lato"/>
              </a:rPr>
              <a:t>militer</a:t>
            </a:r>
            <a:r>
              <a:rPr lang="en-US" sz="1200" b="1" dirty="0">
                <a:solidFill>
                  <a:srgbClr val="7F694C"/>
                </a:solidFill>
                <a:latin typeface="Lato"/>
              </a:rPr>
              <a:t> </a:t>
            </a:r>
            <a:r>
              <a:rPr lang="en-US" sz="1200" b="1" dirty="0" err="1">
                <a:solidFill>
                  <a:srgbClr val="7F694C"/>
                </a:solidFill>
                <a:latin typeface="Lato"/>
              </a:rPr>
              <a:t>yaitu</a:t>
            </a:r>
            <a:r>
              <a:rPr lang="en-US" sz="1200" b="1" dirty="0">
                <a:solidFill>
                  <a:srgbClr val="7F694C"/>
                </a:solidFill>
                <a:latin typeface="Lato"/>
              </a:rPr>
              <a:t> </a:t>
            </a:r>
            <a:r>
              <a:rPr lang="en-US" sz="1200" b="1" dirty="0" err="1">
                <a:solidFill>
                  <a:srgbClr val="7F694C"/>
                </a:solidFill>
                <a:latin typeface="Lato"/>
              </a:rPr>
              <a:t>gudang</a:t>
            </a:r>
            <a:r>
              <a:rPr lang="en-US" sz="1200" b="1" dirty="0">
                <a:solidFill>
                  <a:srgbClr val="7F694C"/>
                </a:solidFill>
                <a:latin typeface="Lato"/>
              </a:rPr>
              <a:t> </a:t>
            </a:r>
            <a:r>
              <a:rPr lang="en-US" sz="1200" b="1" dirty="0" err="1">
                <a:solidFill>
                  <a:srgbClr val="7F694C"/>
                </a:solidFill>
                <a:latin typeface="Lato"/>
              </a:rPr>
              <a:t>mesiu</a:t>
            </a:r>
            <a:r>
              <a:rPr lang="en-US" sz="1200" b="1" dirty="0">
                <a:solidFill>
                  <a:srgbClr val="7F694C"/>
                </a:solidFill>
                <a:latin typeface="Lato"/>
              </a:rPr>
              <a:t> yang </a:t>
            </a:r>
            <a:r>
              <a:rPr lang="en-US" sz="1200" b="1" dirty="0" err="1">
                <a:solidFill>
                  <a:srgbClr val="7F694C"/>
                </a:solidFill>
                <a:latin typeface="Lato"/>
              </a:rPr>
              <a:t>diledakkan</a:t>
            </a:r>
            <a:r>
              <a:rPr lang="en-US" sz="1200" b="1" dirty="0">
                <a:solidFill>
                  <a:srgbClr val="7F694C"/>
                </a:solidFill>
                <a:latin typeface="Lato"/>
              </a:rPr>
              <a:t> </a:t>
            </a:r>
            <a:r>
              <a:rPr lang="en-US" sz="1200" b="1" dirty="0" err="1">
                <a:solidFill>
                  <a:srgbClr val="7F694C"/>
                </a:solidFill>
                <a:latin typeface="Lato"/>
              </a:rPr>
              <a:t>bersama</a:t>
            </a:r>
            <a:r>
              <a:rPr lang="en-US" sz="1200" b="1" dirty="0">
                <a:solidFill>
                  <a:srgbClr val="7F694C"/>
                </a:solidFill>
                <a:latin typeface="Lato"/>
              </a:rPr>
              <a:t> </a:t>
            </a:r>
            <a:r>
              <a:rPr lang="en-US" sz="1200" b="1" dirty="0" err="1">
                <a:solidFill>
                  <a:srgbClr val="7F694C"/>
                </a:solidFill>
                <a:latin typeface="Lato"/>
              </a:rPr>
              <a:t>dengan</a:t>
            </a:r>
            <a:r>
              <a:rPr lang="en-US" sz="1200" b="1" dirty="0">
                <a:solidFill>
                  <a:srgbClr val="7F694C"/>
                </a:solidFill>
                <a:latin typeface="Lato"/>
              </a:rPr>
              <a:t> </a:t>
            </a:r>
            <a:r>
              <a:rPr lang="en-US" sz="1200" b="1" dirty="0" err="1">
                <a:solidFill>
                  <a:srgbClr val="7F694C"/>
                </a:solidFill>
                <a:latin typeface="Lato"/>
              </a:rPr>
              <a:t>dirinya</a:t>
            </a:r>
            <a:r>
              <a:rPr lang="en-US" sz="1200" b="1" dirty="0">
                <a:solidFill>
                  <a:srgbClr val="7F694C"/>
                </a:solidFill>
                <a:latin typeface="Lato"/>
              </a:rPr>
              <a:t>. Tengah </a:t>
            </a:r>
            <a:r>
              <a:rPr lang="en-US" sz="1200" b="1" dirty="0" err="1">
                <a:solidFill>
                  <a:srgbClr val="7F694C"/>
                </a:solidFill>
                <a:latin typeface="Lato"/>
              </a:rPr>
              <a:t>malam</a:t>
            </a:r>
            <a:r>
              <a:rPr lang="en-US" sz="1200" b="1" dirty="0">
                <a:solidFill>
                  <a:srgbClr val="7F694C"/>
                </a:solidFill>
                <a:latin typeface="Lato"/>
              </a:rPr>
              <a:t> Kota Bandung yang </a:t>
            </a:r>
            <a:r>
              <a:rPr lang="en-US" sz="1200" b="1" dirty="0" err="1">
                <a:solidFill>
                  <a:srgbClr val="7F694C"/>
                </a:solidFill>
                <a:latin typeface="Lato"/>
              </a:rPr>
              <a:t>terbakar</a:t>
            </a:r>
            <a:r>
              <a:rPr lang="en-US" sz="1200" b="1" dirty="0">
                <a:solidFill>
                  <a:srgbClr val="7F694C"/>
                </a:solidFill>
                <a:latin typeface="Lato"/>
              </a:rPr>
              <a:t> </a:t>
            </a:r>
            <a:r>
              <a:rPr lang="en-US" sz="1200" b="1" dirty="0" err="1">
                <a:solidFill>
                  <a:srgbClr val="7F694C"/>
                </a:solidFill>
                <a:latin typeface="Lato"/>
              </a:rPr>
              <a:t>telah</a:t>
            </a:r>
            <a:r>
              <a:rPr lang="en-US" sz="1200" b="1" dirty="0">
                <a:solidFill>
                  <a:srgbClr val="7F694C"/>
                </a:solidFill>
                <a:latin typeface="Lato"/>
              </a:rPr>
              <a:t> </a:t>
            </a:r>
            <a:r>
              <a:rPr lang="en-US" sz="1200" b="1" dirty="0" err="1">
                <a:solidFill>
                  <a:srgbClr val="7F694C"/>
                </a:solidFill>
                <a:latin typeface="Lato"/>
              </a:rPr>
              <a:t>ditinggalkan</a:t>
            </a:r>
            <a:r>
              <a:rPr lang="en-US" sz="1200" b="1" dirty="0">
                <a:solidFill>
                  <a:srgbClr val="7F694C"/>
                </a:solidFill>
                <a:latin typeface="Lato"/>
              </a:rPr>
              <a:t>, </a:t>
            </a:r>
            <a:r>
              <a:rPr lang="en-US" sz="1200" b="1" dirty="0" err="1">
                <a:solidFill>
                  <a:srgbClr val="7F694C"/>
                </a:solidFill>
                <a:latin typeface="Lato"/>
              </a:rPr>
              <a:t>menyisakan</a:t>
            </a:r>
            <a:r>
              <a:rPr lang="en-US" sz="1200" b="1" dirty="0">
                <a:solidFill>
                  <a:srgbClr val="7F694C"/>
                </a:solidFill>
                <a:latin typeface="Lato"/>
              </a:rPr>
              <a:t> </a:t>
            </a:r>
            <a:r>
              <a:rPr lang="en-US" sz="1200" b="1" dirty="0" err="1">
                <a:solidFill>
                  <a:srgbClr val="7F694C"/>
                </a:solidFill>
                <a:latin typeface="Lato"/>
              </a:rPr>
              <a:t>kenangan</a:t>
            </a:r>
            <a:r>
              <a:rPr lang="en-US" sz="1200" b="1" dirty="0">
                <a:solidFill>
                  <a:srgbClr val="7F694C"/>
                </a:solidFill>
                <a:latin typeface="Lato"/>
              </a:rPr>
              <a:t> </a:t>
            </a:r>
            <a:r>
              <a:rPr lang="en-US" sz="1200" b="1" dirty="0" err="1">
                <a:solidFill>
                  <a:srgbClr val="7F694C"/>
                </a:solidFill>
                <a:latin typeface="Lato"/>
              </a:rPr>
              <a:t>perjuangan</a:t>
            </a:r>
            <a:r>
              <a:rPr lang="en-US" sz="1200" b="1" dirty="0">
                <a:solidFill>
                  <a:srgbClr val="7F694C"/>
                </a:solidFill>
                <a:latin typeface="Lato"/>
              </a:rPr>
              <a:t> Bandung </a:t>
            </a:r>
            <a:r>
              <a:rPr lang="en-US" sz="1200" b="1" dirty="0" err="1">
                <a:solidFill>
                  <a:srgbClr val="7F694C"/>
                </a:solidFill>
                <a:latin typeface="Lato"/>
              </a:rPr>
              <a:t>Lautan</a:t>
            </a:r>
            <a:r>
              <a:rPr lang="en-US" sz="1200" b="1" dirty="0">
                <a:solidFill>
                  <a:srgbClr val="7F694C"/>
                </a:solidFill>
                <a:latin typeface="Lato"/>
              </a:rPr>
              <a:t> </a:t>
            </a:r>
            <a:r>
              <a:rPr lang="en-US" sz="1200" b="1" dirty="0" err="1">
                <a:solidFill>
                  <a:srgbClr val="7F694C"/>
                </a:solidFill>
                <a:latin typeface="Lato"/>
              </a:rPr>
              <a:t>Api</a:t>
            </a:r>
            <a:r>
              <a:rPr lang="en-US" sz="1200" b="1" dirty="0">
                <a:solidFill>
                  <a:srgbClr val="7F694C"/>
                </a:solidFill>
                <a:latin typeface="Lato"/>
              </a:rPr>
              <a:t>.</a:t>
            </a:r>
          </a:p>
        </p:txBody>
      </p:sp>
      <p:pic>
        <p:nvPicPr>
          <p:cNvPr id="3" name="Picture 2">
            <a:extLst>
              <a:ext uri="{FF2B5EF4-FFF2-40B4-BE49-F238E27FC236}">
                <a16:creationId xmlns:a16="http://schemas.microsoft.com/office/drawing/2014/main" id="{D631AB68-BD7F-47A7-9BEA-5285FCF4EA31}"/>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8800"/>
                    </a14:imgEffect>
                  </a14:imgLayer>
                </a14:imgProps>
              </a:ext>
            </a:extLst>
          </a:blip>
          <a:stretch>
            <a:fillRect/>
          </a:stretch>
        </p:blipFill>
        <p:spPr>
          <a:xfrm>
            <a:off x="4821382" y="1267692"/>
            <a:ext cx="3962399" cy="3140650"/>
          </a:xfrm>
          <a:prstGeom prst="rect">
            <a:avLst/>
          </a:prstGeom>
          <a:effectLst>
            <a:softEdge rad="508000"/>
          </a:effectLst>
        </p:spPr>
      </p:pic>
    </p:spTree>
    <p:extLst>
      <p:ext uri="{BB962C8B-B14F-4D97-AF65-F5344CB8AC3E}">
        <p14:creationId xmlns:p14="http://schemas.microsoft.com/office/powerpoint/2010/main" val="2695697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randombar(horizontal)">
                                      <p:cBhvr>
                                        <p:cTn id="7" dur="500"/>
                                        <p:tgtEl>
                                          <p:spTgt spid="23"/>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928"/>
                                        </p:tgtEl>
                                        <p:attrNameLst>
                                          <p:attrName>style.visibility</p:attrName>
                                        </p:attrNameLst>
                                      </p:cBhvr>
                                      <p:to>
                                        <p:strVal val="visible"/>
                                      </p:to>
                                    </p:set>
                                    <p:animEffect transition="in" filter="randombar(horizontal)">
                                      <p:cBhvr>
                                        <p:cTn id="10" dur="500"/>
                                        <p:tgtEl>
                                          <p:spTgt spid="928"/>
                                        </p:tgtEl>
                                      </p:cBhvr>
                                    </p:animEffect>
                                  </p:childTnLst>
                                </p:cTn>
                              </p:par>
                              <p:par>
                                <p:cTn id="11" presetID="14" presetClass="entr" presetSubtype="1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randombar(horizontal)">
                                      <p:cBhvr>
                                        <p:cTn id="1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8" grpId="0"/>
      <p:bldP spid="23" grpId="0"/>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573"/>
        <p:cNvGrpSpPr/>
        <p:nvPr/>
      </p:nvGrpSpPr>
      <p:grpSpPr>
        <a:xfrm>
          <a:off x="0" y="0"/>
          <a:ext cx="0" cy="0"/>
          <a:chOff x="0" y="0"/>
          <a:chExt cx="0" cy="0"/>
        </a:xfrm>
      </p:grpSpPr>
      <p:grpSp>
        <p:nvGrpSpPr>
          <p:cNvPr id="583" name="Google Shape;583;p46"/>
          <p:cNvGrpSpPr/>
          <p:nvPr/>
        </p:nvGrpSpPr>
        <p:grpSpPr>
          <a:xfrm>
            <a:off x="303668" y="1219837"/>
            <a:ext cx="3120368" cy="3624751"/>
            <a:chOff x="9144000" y="840363"/>
            <a:chExt cx="1618700" cy="1880350"/>
          </a:xfrm>
        </p:grpSpPr>
        <p:sp>
          <p:nvSpPr>
            <p:cNvPr id="584" name="Google Shape;584;p46"/>
            <p:cNvSpPr/>
            <p:nvPr/>
          </p:nvSpPr>
          <p:spPr>
            <a:xfrm>
              <a:off x="10502475" y="1331363"/>
              <a:ext cx="88425" cy="92575"/>
            </a:xfrm>
            <a:custGeom>
              <a:avLst/>
              <a:gdLst/>
              <a:ahLst/>
              <a:cxnLst/>
              <a:rect l="l" t="t" r="r" b="b"/>
              <a:pathLst>
                <a:path w="3537" h="3703" extrusionOk="0">
                  <a:moveTo>
                    <a:pt x="1435" y="0"/>
                  </a:moveTo>
                  <a:cubicBezTo>
                    <a:pt x="1368" y="901"/>
                    <a:pt x="935" y="1501"/>
                    <a:pt x="1" y="1668"/>
                  </a:cubicBezTo>
                  <a:cubicBezTo>
                    <a:pt x="34" y="1768"/>
                    <a:pt x="67" y="1868"/>
                    <a:pt x="67" y="2002"/>
                  </a:cubicBezTo>
                  <a:cubicBezTo>
                    <a:pt x="701" y="2068"/>
                    <a:pt x="1068" y="2469"/>
                    <a:pt x="1235" y="3036"/>
                  </a:cubicBezTo>
                  <a:lnTo>
                    <a:pt x="1235" y="3069"/>
                  </a:lnTo>
                  <a:cubicBezTo>
                    <a:pt x="1268" y="3136"/>
                    <a:pt x="1335" y="3236"/>
                    <a:pt x="1368" y="3336"/>
                  </a:cubicBezTo>
                  <a:cubicBezTo>
                    <a:pt x="1402" y="3469"/>
                    <a:pt x="1402" y="3569"/>
                    <a:pt x="1435" y="3703"/>
                  </a:cubicBezTo>
                  <a:cubicBezTo>
                    <a:pt x="2069" y="3136"/>
                    <a:pt x="2269" y="2135"/>
                    <a:pt x="3537" y="1802"/>
                  </a:cubicBezTo>
                  <a:cubicBezTo>
                    <a:pt x="2236" y="1535"/>
                    <a:pt x="2102" y="501"/>
                    <a:pt x="1435" y="34"/>
                  </a:cubicBezTo>
                  <a:lnTo>
                    <a:pt x="1435" y="0"/>
                  </a:lnTo>
                  <a:close/>
                </a:path>
              </a:pathLst>
            </a:custGeom>
            <a:solidFill>
              <a:srgbClr val="ECEC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46"/>
            <p:cNvSpPr/>
            <p:nvPr/>
          </p:nvSpPr>
          <p:spPr>
            <a:xfrm>
              <a:off x="9305800" y="1579038"/>
              <a:ext cx="944025" cy="894825"/>
            </a:xfrm>
            <a:custGeom>
              <a:avLst/>
              <a:gdLst/>
              <a:ahLst/>
              <a:cxnLst/>
              <a:rect l="l" t="t" r="r" b="b"/>
              <a:pathLst>
                <a:path w="37761" h="35793" extrusionOk="0">
                  <a:moveTo>
                    <a:pt x="12303" y="1"/>
                  </a:moveTo>
                  <a:cubicBezTo>
                    <a:pt x="11948" y="1"/>
                    <a:pt x="11639" y="246"/>
                    <a:pt x="11275" y="667"/>
                  </a:cubicBezTo>
                  <a:cubicBezTo>
                    <a:pt x="9173" y="3169"/>
                    <a:pt x="7005" y="5638"/>
                    <a:pt x="4904" y="8139"/>
                  </a:cubicBezTo>
                  <a:cubicBezTo>
                    <a:pt x="3236" y="10074"/>
                    <a:pt x="1401" y="11809"/>
                    <a:pt x="0" y="13944"/>
                  </a:cubicBezTo>
                  <a:cubicBezTo>
                    <a:pt x="400" y="14978"/>
                    <a:pt x="1334" y="15545"/>
                    <a:pt x="2102" y="16212"/>
                  </a:cubicBezTo>
                  <a:cubicBezTo>
                    <a:pt x="9507" y="22383"/>
                    <a:pt x="16846" y="28688"/>
                    <a:pt x="24251" y="34859"/>
                  </a:cubicBezTo>
                  <a:cubicBezTo>
                    <a:pt x="24718" y="35125"/>
                    <a:pt x="24985" y="35659"/>
                    <a:pt x="25518" y="35793"/>
                  </a:cubicBezTo>
                  <a:cubicBezTo>
                    <a:pt x="26085" y="35726"/>
                    <a:pt x="26352" y="35292"/>
                    <a:pt x="26686" y="34925"/>
                  </a:cubicBezTo>
                  <a:cubicBezTo>
                    <a:pt x="29354" y="31957"/>
                    <a:pt x="31956" y="28888"/>
                    <a:pt x="34558" y="25852"/>
                  </a:cubicBezTo>
                  <a:cubicBezTo>
                    <a:pt x="35626" y="24618"/>
                    <a:pt x="36960" y="23584"/>
                    <a:pt x="37527" y="21983"/>
                  </a:cubicBezTo>
                  <a:cubicBezTo>
                    <a:pt x="37760" y="21382"/>
                    <a:pt x="37527" y="20982"/>
                    <a:pt x="37060" y="20582"/>
                  </a:cubicBezTo>
                  <a:cubicBezTo>
                    <a:pt x="29088" y="13877"/>
                    <a:pt x="21149" y="7139"/>
                    <a:pt x="13210" y="434"/>
                  </a:cubicBezTo>
                  <a:cubicBezTo>
                    <a:pt x="12854" y="136"/>
                    <a:pt x="12566" y="1"/>
                    <a:pt x="123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6" name="Google Shape;586;p46"/>
            <p:cNvSpPr/>
            <p:nvPr/>
          </p:nvSpPr>
          <p:spPr>
            <a:xfrm>
              <a:off x="9144000" y="1927613"/>
              <a:ext cx="782250" cy="735550"/>
            </a:xfrm>
            <a:custGeom>
              <a:avLst/>
              <a:gdLst/>
              <a:ahLst/>
              <a:cxnLst/>
              <a:rect l="l" t="t" r="r" b="b"/>
              <a:pathLst>
                <a:path w="31290" h="29422" extrusionOk="0">
                  <a:moveTo>
                    <a:pt x="6472" y="1"/>
                  </a:moveTo>
                  <a:cubicBezTo>
                    <a:pt x="6239" y="201"/>
                    <a:pt x="5938" y="368"/>
                    <a:pt x="5738" y="601"/>
                  </a:cubicBezTo>
                  <a:cubicBezTo>
                    <a:pt x="4337" y="2202"/>
                    <a:pt x="3070" y="3903"/>
                    <a:pt x="1602" y="5404"/>
                  </a:cubicBezTo>
                  <a:cubicBezTo>
                    <a:pt x="1" y="7072"/>
                    <a:pt x="134" y="8140"/>
                    <a:pt x="1836" y="9674"/>
                  </a:cubicBezTo>
                  <a:cubicBezTo>
                    <a:pt x="2903" y="10608"/>
                    <a:pt x="4004" y="11476"/>
                    <a:pt x="5071" y="12376"/>
                  </a:cubicBezTo>
                  <a:cubicBezTo>
                    <a:pt x="7573" y="14478"/>
                    <a:pt x="10108" y="16546"/>
                    <a:pt x="12543" y="18681"/>
                  </a:cubicBezTo>
                  <a:cubicBezTo>
                    <a:pt x="14378" y="20315"/>
                    <a:pt x="16346" y="21816"/>
                    <a:pt x="18181" y="23384"/>
                  </a:cubicBezTo>
                  <a:cubicBezTo>
                    <a:pt x="20582" y="25452"/>
                    <a:pt x="22884" y="27587"/>
                    <a:pt x="25486" y="29422"/>
                  </a:cubicBezTo>
                  <a:cubicBezTo>
                    <a:pt x="25853" y="27520"/>
                    <a:pt x="27020" y="26086"/>
                    <a:pt x="28354" y="24785"/>
                  </a:cubicBezTo>
                  <a:cubicBezTo>
                    <a:pt x="29255" y="23918"/>
                    <a:pt x="29922" y="22884"/>
                    <a:pt x="30689" y="21916"/>
                  </a:cubicBezTo>
                  <a:cubicBezTo>
                    <a:pt x="30990" y="21583"/>
                    <a:pt x="31290" y="21216"/>
                    <a:pt x="30990" y="20715"/>
                  </a:cubicBezTo>
                  <a:cubicBezTo>
                    <a:pt x="26153" y="16579"/>
                    <a:pt x="21316" y="12476"/>
                    <a:pt x="16479" y="8373"/>
                  </a:cubicBezTo>
                  <a:cubicBezTo>
                    <a:pt x="13144" y="5571"/>
                    <a:pt x="9808" y="2803"/>
                    <a:pt x="64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46"/>
            <p:cNvSpPr/>
            <p:nvPr/>
          </p:nvSpPr>
          <p:spPr>
            <a:xfrm>
              <a:off x="9793650" y="2128588"/>
              <a:ext cx="527050" cy="569400"/>
            </a:xfrm>
            <a:custGeom>
              <a:avLst/>
              <a:gdLst/>
              <a:ahLst/>
              <a:cxnLst/>
              <a:rect l="l" t="t" r="r" b="b"/>
              <a:pathLst>
                <a:path w="21082" h="22776" extrusionOk="0">
                  <a:moveTo>
                    <a:pt x="18013" y="1"/>
                  </a:moveTo>
                  <a:cubicBezTo>
                    <a:pt x="17713" y="268"/>
                    <a:pt x="17413" y="534"/>
                    <a:pt x="17146" y="835"/>
                  </a:cubicBezTo>
                  <a:cubicBezTo>
                    <a:pt x="13410" y="5104"/>
                    <a:pt x="9707" y="9407"/>
                    <a:pt x="6004" y="13677"/>
                  </a:cubicBezTo>
                  <a:cubicBezTo>
                    <a:pt x="5979" y="13675"/>
                    <a:pt x="5953" y="13674"/>
                    <a:pt x="5928" y="13674"/>
                  </a:cubicBezTo>
                  <a:cubicBezTo>
                    <a:pt x="5566" y="13674"/>
                    <a:pt x="5289" y="13894"/>
                    <a:pt x="5070" y="14144"/>
                  </a:cubicBezTo>
                  <a:cubicBezTo>
                    <a:pt x="3669" y="15745"/>
                    <a:pt x="2202" y="17313"/>
                    <a:pt x="867" y="18981"/>
                  </a:cubicBezTo>
                  <a:cubicBezTo>
                    <a:pt x="0" y="20082"/>
                    <a:pt x="134" y="21082"/>
                    <a:pt x="1201" y="22083"/>
                  </a:cubicBezTo>
                  <a:cubicBezTo>
                    <a:pt x="1725" y="22542"/>
                    <a:pt x="2226" y="22776"/>
                    <a:pt x="2730" y="22776"/>
                  </a:cubicBezTo>
                  <a:cubicBezTo>
                    <a:pt x="3251" y="22776"/>
                    <a:pt x="3777" y="22525"/>
                    <a:pt x="4337" y="22016"/>
                  </a:cubicBezTo>
                  <a:cubicBezTo>
                    <a:pt x="4670" y="21716"/>
                    <a:pt x="4970" y="21383"/>
                    <a:pt x="5170" y="20949"/>
                  </a:cubicBezTo>
                  <a:cubicBezTo>
                    <a:pt x="5271" y="20682"/>
                    <a:pt x="5237" y="20382"/>
                    <a:pt x="5037" y="20182"/>
                  </a:cubicBezTo>
                  <a:cubicBezTo>
                    <a:pt x="4337" y="19481"/>
                    <a:pt x="4670" y="18948"/>
                    <a:pt x="5170" y="18314"/>
                  </a:cubicBezTo>
                  <a:cubicBezTo>
                    <a:pt x="5492" y="17912"/>
                    <a:pt x="5813" y="17704"/>
                    <a:pt x="6171" y="17704"/>
                  </a:cubicBezTo>
                  <a:cubicBezTo>
                    <a:pt x="6408" y="17704"/>
                    <a:pt x="6660" y="17795"/>
                    <a:pt x="6938" y="17980"/>
                  </a:cubicBezTo>
                  <a:cubicBezTo>
                    <a:pt x="7030" y="18035"/>
                    <a:pt x="7152" y="18060"/>
                    <a:pt x="7277" y="18060"/>
                  </a:cubicBezTo>
                  <a:cubicBezTo>
                    <a:pt x="7379" y="18060"/>
                    <a:pt x="7482" y="18044"/>
                    <a:pt x="7572" y="18014"/>
                  </a:cubicBezTo>
                  <a:cubicBezTo>
                    <a:pt x="8339" y="17580"/>
                    <a:pt x="8773" y="16779"/>
                    <a:pt x="9407" y="16246"/>
                  </a:cubicBezTo>
                  <a:cubicBezTo>
                    <a:pt x="12976" y="12109"/>
                    <a:pt x="16545" y="8006"/>
                    <a:pt x="20148" y="3870"/>
                  </a:cubicBezTo>
                  <a:cubicBezTo>
                    <a:pt x="20481" y="3470"/>
                    <a:pt x="21082" y="3103"/>
                    <a:pt x="20782" y="2369"/>
                  </a:cubicBezTo>
                  <a:cubicBezTo>
                    <a:pt x="19848" y="1568"/>
                    <a:pt x="18914" y="801"/>
                    <a:pt x="18013" y="1"/>
                  </a:cubicBezTo>
                  <a:close/>
                </a:path>
              </a:pathLst>
            </a:custGeom>
            <a:solidFill>
              <a:srgbClr val="F7F7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46"/>
            <p:cNvSpPr/>
            <p:nvPr/>
          </p:nvSpPr>
          <p:spPr>
            <a:xfrm>
              <a:off x="10021300" y="2182338"/>
              <a:ext cx="324425" cy="364100"/>
            </a:xfrm>
            <a:custGeom>
              <a:avLst/>
              <a:gdLst/>
              <a:ahLst/>
              <a:cxnLst/>
              <a:rect l="l" t="t" r="r" b="b"/>
              <a:pathLst>
                <a:path w="12977" h="14564" extrusionOk="0">
                  <a:moveTo>
                    <a:pt x="12340" y="1"/>
                  </a:moveTo>
                  <a:cubicBezTo>
                    <a:pt x="12125" y="1"/>
                    <a:pt x="11895" y="139"/>
                    <a:pt x="11676" y="219"/>
                  </a:cubicBezTo>
                  <a:cubicBezTo>
                    <a:pt x="11008" y="1020"/>
                    <a:pt x="10375" y="1854"/>
                    <a:pt x="9708" y="2654"/>
                  </a:cubicBezTo>
                  <a:cubicBezTo>
                    <a:pt x="6472" y="6390"/>
                    <a:pt x="3236" y="10126"/>
                    <a:pt x="1" y="13896"/>
                  </a:cubicBezTo>
                  <a:cubicBezTo>
                    <a:pt x="56" y="14309"/>
                    <a:pt x="225" y="14563"/>
                    <a:pt x="584" y="14563"/>
                  </a:cubicBezTo>
                  <a:cubicBezTo>
                    <a:pt x="659" y="14563"/>
                    <a:pt x="742" y="14552"/>
                    <a:pt x="835" y="14529"/>
                  </a:cubicBezTo>
                  <a:cubicBezTo>
                    <a:pt x="4671" y="10126"/>
                    <a:pt x="8507" y="5723"/>
                    <a:pt x="12343" y="1320"/>
                  </a:cubicBezTo>
                  <a:cubicBezTo>
                    <a:pt x="12610" y="1020"/>
                    <a:pt x="12977" y="686"/>
                    <a:pt x="12743" y="252"/>
                  </a:cubicBezTo>
                  <a:cubicBezTo>
                    <a:pt x="12622" y="64"/>
                    <a:pt x="12485" y="1"/>
                    <a:pt x="1234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46"/>
            <p:cNvSpPr/>
            <p:nvPr/>
          </p:nvSpPr>
          <p:spPr>
            <a:xfrm>
              <a:off x="9766950" y="2445488"/>
              <a:ext cx="176825" cy="275225"/>
            </a:xfrm>
            <a:custGeom>
              <a:avLst/>
              <a:gdLst/>
              <a:ahLst/>
              <a:cxnLst/>
              <a:rect l="l" t="t" r="r" b="b"/>
              <a:pathLst>
                <a:path w="7073" h="11009" extrusionOk="0">
                  <a:moveTo>
                    <a:pt x="6072" y="0"/>
                  </a:moveTo>
                  <a:cubicBezTo>
                    <a:pt x="4938" y="1768"/>
                    <a:pt x="3537" y="3370"/>
                    <a:pt x="2102" y="4937"/>
                  </a:cubicBezTo>
                  <a:cubicBezTo>
                    <a:pt x="1135" y="5971"/>
                    <a:pt x="1" y="7039"/>
                    <a:pt x="568" y="8707"/>
                  </a:cubicBezTo>
                  <a:cubicBezTo>
                    <a:pt x="1035" y="9174"/>
                    <a:pt x="1535" y="9674"/>
                    <a:pt x="2035" y="10108"/>
                  </a:cubicBezTo>
                  <a:cubicBezTo>
                    <a:pt x="2701" y="10709"/>
                    <a:pt x="3320" y="11009"/>
                    <a:pt x="3925" y="11009"/>
                  </a:cubicBezTo>
                  <a:cubicBezTo>
                    <a:pt x="4564" y="11009"/>
                    <a:pt x="5188" y="10675"/>
                    <a:pt x="5838" y="10008"/>
                  </a:cubicBezTo>
                  <a:cubicBezTo>
                    <a:pt x="6272" y="9607"/>
                    <a:pt x="6605" y="9107"/>
                    <a:pt x="6972" y="8673"/>
                  </a:cubicBezTo>
                  <a:cubicBezTo>
                    <a:pt x="7030" y="8124"/>
                    <a:pt x="6763" y="7926"/>
                    <a:pt x="6343" y="7926"/>
                  </a:cubicBezTo>
                  <a:cubicBezTo>
                    <a:pt x="6278" y="7926"/>
                    <a:pt x="6210" y="7931"/>
                    <a:pt x="6138" y="7939"/>
                  </a:cubicBezTo>
                  <a:cubicBezTo>
                    <a:pt x="5805" y="8306"/>
                    <a:pt x="5438" y="8673"/>
                    <a:pt x="5138" y="9040"/>
                  </a:cubicBezTo>
                  <a:cubicBezTo>
                    <a:pt x="4721" y="9557"/>
                    <a:pt x="4312" y="9791"/>
                    <a:pt x="3895" y="9791"/>
                  </a:cubicBezTo>
                  <a:cubicBezTo>
                    <a:pt x="3478" y="9791"/>
                    <a:pt x="3053" y="9557"/>
                    <a:pt x="2603" y="9140"/>
                  </a:cubicBezTo>
                  <a:cubicBezTo>
                    <a:pt x="1468" y="8106"/>
                    <a:pt x="1368" y="7639"/>
                    <a:pt x="2269" y="6538"/>
                  </a:cubicBezTo>
                  <a:cubicBezTo>
                    <a:pt x="3870" y="4704"/>
                    <a:pt x="5471" y="2836"/>
                    <a:pt x="7072" y="1001"/>
                  </a:cubicBezTo>
                  <a:cubicBezTo>
                    <a:pt x="6839" y="534"/>
                    <a:pt x="6539" y="201"/>
                    <a:pt x="6072" y="0"/>
                  </a:cubicBezTo>
                  <a:close/>
                </a:path>
              </a:pathLst>
            </a:custGeom>
            <a:solidFill>
              <a:srgbClr val="6657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46"/>
            <p:cNvSpPr/>
            <p:nvPr/>
          </p:nvSpPr>
          <p:spPr>
            <a:xfrm>
              <a:off x="9887050" y="2557163"/>
              <a:ext cx="146775" cy="159375"/>
            </a:xfrm>
            <a:custGeom>
              <a:avLst/>
              <a:gdLst/>
              <a:ahLst/>
              <a:cxnLst/>
              <a:rect l="l" t="t" r="r" b="b"/>
              <a:pathLst>
                <a:path w="5871" h="6375" extrusionOk="0">
                  <a:moveTo>
                    <a:pt x="2341" y="1"/>
                  </a:moveTo>
                  <a:cubicBezTo>
                    <a:pt x="1807" y="1"/>
                    <a:pt x="1333" y="401"/>
                    <a:pt x="901" y="1171"/>
                  </a:cubicBezTo>
                  <a:cubicBezTo>
                    <a:pt x="834" y="1304"/>
                    <a:pt x="734" y="1404"/>
                    <a:pt x="634" y="1471"/>
                  </a:cubicBezTo>
                  <a:cubicBezTo>
                    <a:pt x="0" y="2005"/>
                    <a:pt x="0" y="2472"/>
                    <a:pt x="767" y="2939"/>
                  </a:cubicBezTo>
                  <a:cubicBezTo>
                    <a:pt x="1001" y="3072"/>
                    <a:pt x="1134" y="3306"/>
                    <a:pt x="1334" y="3506"/>
                  </a:cubicBezTo>
                  <a:cubicBezTo>
                    <a:pt x="1668" y="3639"/>
                    <a:pt x="2002" y="3839"/>
                    <a:pt x="2168" y="4206"/>
                  </a:cubicBezTo>
                  <a:cubicBezTo>
                    <a:pt x="3136" y="4907"/>
                    <a:pt x="4103" y="5607"/>
                    <a:pt x="5170" y="6375"/>
                  </a:cubicBezTo>
                  <a:cubicBezTo>
                    <a:pt x="5271" y="5607"/>
                    <a:pt x="5337" y="5040"/>
                    <a:pt x="5437" y="4473"/>
                  </a:cubicBezTo>
                  <a:cubicBezTo>
                    <a:pt x="5604" y="3372"/>
                    <a:pt x="5871" y="2238"/>
                    <a:pt x="4637" y="1504"/>
                  </a:cubicBezTo>
                  <a:cubicBezTo>
                    <a:pt x="4603" y="904"/>
                    <a:pt x="4170" y="804"/>
                    <a:pt x="3703" y="737"/>
                  </a:cubicBezTo>
                  <a:cubicBezTo>
                    <a:pt x="3207" y="242"/>
                    <a:pt x="2756" y="1"/>
                    <a:pt x="2341" y="1"/>
                  </a:cubicBezTo>
                  <a:close/>
                </a:path>
              </a:pathLst>
            </a:custGeom>
            <a:solidFill>
              <a:srgbClr val="9B74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46"/>
            <p:cNvSpPr/>
            <p:nvPr/>
          </p:nvSpPr>
          <p:spPr>
            <a:xfrm>
              <a:off x="9979600" y="2529713"/>
              <a:ext cx="62575" cy="65075"/>
            </a:xfrm>
            <a:custGeom>
              <a:avLst/>
              <a:gdLst/>
              <a:ahLst/>
              <a:cxnLst/>
              <a:rect l="l" t="t" r="r" b="b"/>
              <a:pathLst>
                <a:path w="2503" h="2603" extrusionOk="0">
                  <a:moveTo>
                    <a:pt x="1669" y="1"/>
                  </a:moveTo>
                  <a:cubicBezTo>
                    <a:pt x="1135" y="601"/>
                    <a:pt x="568" y="1235"/>
                    <a:pt x="1" y="1835"/>
                  </a:cubicBezTo>
                  <a:cubicBezTo>
                    <a:pt x="334" y="2069"/>
                    <a:pt x="635" y="2336"/>
                    <a:pt x="935" y="2602"/>
                  </a:cubicBezTo>
                  <a:cubicBezTo>
                    <a:pt x="1468" y="1935"/>
                    <a:pt x="2002" y="1268"/>
                    <a:pt x="2503" y="634"/>
                  </a:cubicBezTo>
                  <a:cubicBezTo>
                    <a:pt x="2236" y="401"/>
                    <a:pt x="1969" y="201"/>
                    <a:pt x="1669" y="1"/>
                  </a:cubicBezTo>
                  <a:close/>
                </a:path>
              </a:pathLst>
            </a:custGeom>
            <a:solidFill>
              <a:srgbClr val="6657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46"/>
            <p:cNvSpPr/>
            <p:nvPr/>
          </p:nvSpPr>
          <p:spPr>
            <a:xfrm>
              <a:off x="10074675" y="840363"/>
              <a:ext cx="132625" cy="170800"/>
            </a:xfrm>
            <a:custGeom>
              <a:avLst/>
              <a:gdLst/>
              <a:ahLst/>
              <a:cxnLst/>
              <a:rect l="l" t="t" r="r" b="b"/>
              <a:pathLst>
                <a:path w="5305" h="6832" extrusionOk="0">
                  <a:moveTo>
                    <a:pt x="3384" y="0"/>
                  </a:moveTo>
                  <a:cubicBezTo>
                    <a:pt x="3062" y="0"/>
                    <a:pt x="2736" y="60"/>
                    <a:pt x="2402" y="226"/>
                  </a:cubicBezTo>
                  <a:cubicBezTo>
                    <a:pt x="1468" y="393"/>
                    <a:pt x="934" y="1094"/>
                    <a:pt x="768" y="1827"/>
                  </a:cubicBezTo>
                  <a:cubicBezTo>
                    <a:pt x="334" y="3462"/>
                    <a:pt x="0" y="5130"/>
                    <a:pt x="0" y="6831"/>
                  </a:cubicBezTo>
                  <a:cubicBezTo>
                    <a:pt x="634" y="6397"/>
                    <a:pt x="1268" y="5964"/>
                    <a:pt x="1602" y="5263"/>
                  </a:cubicBezTo>
                  <a:cubicBezTo>
                    <a:pt x="2132" y="5538"/>
                    <a:pt x="2674" y="5686"/>
                    <a:pt x="3228" y="5686"/>
                  </a:cubicBezTo>
                  <a:cubicBezTo>
                    <a:pt x="3614" y="5686"/>
                    <a:pt x="4006" y="5614"/>
                    <a:pt x="4404" y="5463"/>
                  </a:cubicBezTo>
                  <a:cubicBezTo>
                    <a:pt x="4704" y="3762"/>
                    <a:pt x="5004" y="2028"/>
                    <a:pt x="5304" y="326"/>
                  </a:cubicBezTo>
                  <a:cubicBezTo>
                    <a:pt x="4659" y="237"/>
                    <a:pt x="4029" y="0"/>
                    <a:pt x="33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46"/>
            <p:cNvSpPr/>
            <p:nvPr/>
          </p:nvSpPr>
          <p:spPr>
            <a:xfrm>
              <a:off x="9973775" y="1484813"/>
              <a:ext cx="129275" cy="162625"/>
            </a:xfrm>
            <a:custGeom>
              <a:avLst/>
              <a:gdLst/>
              <a:ahLst/>
              <a:cxnLst/>
              <a:rect l="l" t="t" r="r" b="b"/>
              <a:pathLst>
                <a:path w="5171" h="6505" extrusionOk="0">
                  <a:moveTo>
                    <a:pt x="3468" y="0"/>
                  </a:moveTo>
                  <a:cubicBezTo>
                    <a:pt x="3094" y="0"/>
                    <a:pt x="2717" y="62"/>
                    <a:pt x="2335" y="233"/>
                  </a:cubicBezTo>
                  <a:cubicBezTo>
                    <a:pt x="1568" y="400"/>
                    <a:pt x="1201" y="967"/>
                    <a:pt x="801" y="1568"/>
                  </a:cubicBezTo>
                  <a:cubicBezTo>
                    <a:pt x="334" y="3169"/>
                    <a:pt x="34" y="4803"/>
                    <a:pt x="0" y="6505"/>
                  </a:cubicBezTo>
                  <a:cubicBezTo>
                    <a:pt x="367" y="5704"/>
                    <a:pt x="1068" y="5304"/>
                    <a:pt x="1802" y="4937"/>
                  </a:cubicBezTo>
                  <a:cubicBezTo>
                    <a:pt x="2005" y="4892"/>
                    <a:pt x="2206" y="4874"/>
                    <a:pt x="2407" y="4874"/>
                  </a:cubicBezTo>
                  <a:cubicBezTo>
                    <a:pt x="3094" y="4874"/>
                    <a:pt x="3765" y="5085"/>
                    <a:pt x="4437" y="5137"/>
                  </a:cubicBezTo>
                  <a:cubicBezTo>
                    <a:pt x="4670" y="3502"/>
                    <a:pt x="4937" y="1868"/>
                    <a:pt x="5171" y="267"/>
                  </a:cubicBezTo>
                  <a:cubicBezTo>
                    <a:pt x="4605" y="146"/>
                    <a:pt x="4040" y="0"/>
                    <a:pt x="34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46"/>
            <p:cNvSpPr/>
            <p:nvPr/>
          </p:nvSpPr>
          <p:spPr>
            <a:xfrm>
              <a:off x="10051325" y="1009613"/>
              <a:ext cx="127625" cy="148300"/>
            </a:xfrm>
            <a:custGeom>
              <a:avLst/>
              <a:gdLst/>
              <a:ahLst/>
              <a:cxnLst/>
              <a:rect l="l" t="t" r="r" b="b"/>
              <a:pathLst>
                <a:path w="5105" h="5932" extrusionOk="0">
                  <a:moveTo>
                    <a:pt x="3296" y="0"/>
                  </a:moveTo>
                  <a:cubicBezTo>
                    <a:pt x="2965" y="0"/>
                    <a:pt x="2633" y="43"/>
                    <a:pt x="2302" y="161"/>
                  </a:cubicBezTo>
                  <a:cubicBezTo>
                    <a:pt x="1568" y="428"/>
                    <a:pt x="1068" y="895"/>
                    <a:pt x="701" y="1562"/>
                  </a:cubicBezTo>
                  <a:cubicBezTo>
                    <a:pt x="267" y="2996"/>
                    <a:pt x="34" y="4431"/>
                    <a:pt x="0" y="5932"/>
                  </a:cubicBezTo>
                  <a:cubicBezTo>
                    <a:pt x="401" y="5065"/>
                    <a:pt x="1101" y="4531"/>
                    <a:pt x="2035" y="4264"/>
                  </a:cubicBezTo>
                  <a:cubicBezTo>
                    <a:pt x="2162" y="4259"/>
                    <a:pt x="2289" y="4256"/>
                    <a:pt x="2415" y="4256"/>
                  </a:cubicBezTo>
                  <a:cubicBezTo>
                    <a:pt x="3088" y="4256"/>
                    <a:pt x="3758" y="4334"/>
                    <a:pt x="4404" y="4531"/>
                  </a:cubicBezTo>
                  <a:cubicBezTo>
                    <a:pt x="4637" y="3097"/>
                    <a:pt x="4871" y="1662"/>
                    <a:pt x="5104" y="228"/>
                  </a:cubicBezTo>
                  <a:cubicBezTo>
                    <a:pt x="4501" y="142"/>
                    <a:pt x="3899" y="0"/>
                    <a:pt x="32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46"/>
            <p:cNvSpPr/>
            <p:nvPr/>
          </p:nvSpPr>
          <p:spPr>
            <a:xfrm>
              <a:off x="10077175" y="848513"/>
              <a:ext cx="685525" cy="860050"/>
            </a:xfrm>
            <a:custGeom>
              <a:avLst/>
              <a:gdLst/>
              <a:ahLst/>
              <a:cxnLst/>
              <a:rect l="l" t="t" r="r" b="b"/>
              <a:pathLst>
                <a:path w="27421" h="34402" extrusionOk="0">
                  <a:moveTo>
                    <a:pt x="5204" y="0"/>
                  </a:moveTo>
                  <a:cubicBezTo>
                    <a:pt x="4837" y="234"/>
                    <a:pt x="4671" y="601"/>
                    <a:pt x="4604" y="1001"/>
                  </a:cubicBezTo>
                  <a:cubicBezTo>
                    <a:pt x="4404" y="2335"/>
                    <a:pt x="4103" y="3703"/>
                    <a:pt x="4003" y="5071"/>
                  </a:cubicBezTo>
                  <a:cubicBezTo>
                    <a:pt x="3870" y="5571"/>
                    <a:pt x="3803" y="6105"/>
                    <a:pt x="3770" y="6638"/>
                  </a:cubicBezTo>
                  <a:cubicBezTo>
                    <a:pt x="3436" y="8039"/>
                    <a:pt x="3236" y="9440"/>
                    <a:pt x="3103" y="10875"/>
                  </a:cubicBezTo>
                  <a:cubicBezTo>
                    <a:pt x="2602" y="12976"/>
                    <a:pt x="2369" y="15078"/>
                    <a:pt x="2035" y="17213"/>
                  </a:cubicBezTo>
                  <a:cubicBezTo>
                    <a:pt x="1602" y="19981"/>
                    <a:pt x="1068" y="22750"/>
                    <a:pt x="768" y="25552"/>
                  </a:cubicBezTo>
                  <a:cubicBezTo>
                    <a:pt x="401" y="26920"/>
                    <a:pt x="267" y="28321"/>
                    <a:pt x="67" y="29688"/>
                  </a:cubicBezTo>
                  <a:cubicBezTo>
                    <a:pt x="1" y="30022"/>
                    <a:pt x="34" y="30355"/>
                    <a:pt x="234" y="30656"/>
                  </a:cubicBezTo>
                  <a:cubicBezTo>
                    <a:pt x="634" y="31056"/>
                    <a:pt x="1168" y="31089"/>
                    <a:pt x="1702" y="31189"/>
                  </a:cubicBezTo>
                  <a:cubicBezTo>
                    <a:pt x="8273" y="32223"/>
                    <a:pt x="14844" y="33291"/>
                    <a:pt x="21449" y="34325"/>
                  </a:cubicBezTo>
                  <a:cubicBezTo>
                    <a:pt x="21661" y="34363"/>
                    <a:pt x="21873" y="34402"/>
                    <a:pt x="22085" y="34402"/>
                  </a:cubicBezTo>
                  <a:cubicBezTo>
                    <a:pt x="22240" y="34402"/>
                    <a:pt x="22395" y="34381"/>
                    <a:pt x="22550" y="34325"/>
                  </a:cubicBezTo>
                  <a:cubicBezTo>
                    <a:pt x="24118" y="24385"/>
                    <a:pt x="25719" y="14444"/>
                    <a:pt x="27320" y="4504"/>
                  </a:cubicBezTo>
                  <a:cubicBezTo>
                    <a:pt x="27420" y="3803"/>
                    <a:pt x="27220" y="3470"/>
                    <a:pt x="26486" y="3336"/>
                  </a:cubicBezTo>
                  <a:cubicBezTo>
                    <a:pt x="19414" y="2235"/>
                    <a:pt x="12309" y="1135"/>
                    <a:pt x="52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46"/>
            <p:cNvSpPr/>
            <p:nvPr/>
          </p:nvSpPr>
          <p:spPr>
            <a:xfrm>
              <a:off x="9992125" y="1107013"/>
              <a:ext cx="170125" cy="527075"/>
            </a:xfrm>
            <a:custGeom>
              <a:avLst/>
              <a:gdLst/>
              <a:ahLst/>
              <a:cxnLst/>
              <a:rect l="l" t="t" r="r" b="b"/>
              <a:pathLst>
                <a:path w="6805" h="21083" extrusionOk="0">
                  <a:moveTo>
                    <a:pt x="5197" y="0"/>
                  </a:moveTo>
                  <a:cubicBezTo>
                    <a:pt x="4197" y="0"/>
                    <a:pt x="3104" y="481"/>
                    <a:pt x="2635" y="1235"/>
                  </a:cubicBezTo>
                  <a:cubicBezTo>
                    <a:pt x="1234" y="6372"/>
                    <a:pt x="867" y="11276"/>
                    <a:pt x="0" y="16380"/>
                  </a:cubicBezTo>
                  <a:cubicBezTo>
                    <a:pt x="6305" y="13277"/>
                    <a:pt x="3269" y="21083"/>
                    <a:pt x="6805" y="635"/>
                  </a:cubicBezTo>
                  <a:cubicBezTo>
                    <a:pt x="6429" y="194"/>
                    <a:pt x="5832" y="0"/>
                    <a:pt x="51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46"/>
            <p:cNvSpPr/>
            <p:nvPr/>
          </p:nvSpPr>
          <p:spPr>
            <a:xfrm>
              <a:off x="9952075" y="1599138"/>
              <a:ext cx="688850" cy="253175"/>
            </a:xfrm>
            <a:custGeom>
              <a:avLst/>
              <a:gdLst/>
              <a:ahLst/>
              <a:cxnLst/>
              <a:rect l="l" t="t" r="r" b="b"/>
              <a:pathLst>
                <a:path w="27554" h="10127" extrusionOk="0">
                  <a:moveTo>
                    <a:pt x="3689" y="1"/>
                  </a:moveTo>
                  <a:cubicBezTo>
                    <a:pt x="3400" y="1"/>
                    <a:pt x="3103" y="30"/>
                    <a:pt x="2803" y="64"/>
                  </a:cubicBezTo>
                  <a:cubicBezTo>
                    <a:pt x="1936" y="464"/>
                    <a:pt x="968" y="731"/>
                    <a:pt x="868" y="1932"/>
                  </a:cubicBezTo>
                  <a:cubicBezTo>
                    <a:pt x="1" y="4066"/>
                    <a:pt x="835" y="6101"/>
                    <a:pt x="2803" y="6435"/>
                  </a:cubicBezTo>
                  <a:cubicBezTo>
                    <a:pt x="10475" y="7669"/>
                    <a:pt x="18147" y="8870"/>
                    <a:pt x="25819" y="10104"/>
                  </a:cubicBezTo>
                  <a:cubicBezTo>
                    <a:pt x="25919" y="10119"/>
                    <a:pt x="26009" y="10127"/>
                    <a:pt x="26091" y="10127"/>
                  </a:cubicBezTo>
                  <a:cubicBezTo>
                    <a:pt x="26560" y="10127"/>
                    <a:pt x="26753" y="9881"/>
                    <a:pt x="26753" y="9370"/>
                  </a:cubicBezTo>
                  <a:cubicBezTo>
                    <a:pt x="26520" y="9003"/>
                    <a:pt x="26420" y="8536"/>
                    <a:pt x="25986" y="8336"/>
                  </a:cubicBezTo>
                  <a:cubicBezTo>
                    <a:pt x="25886" y="8370"/>
                    <a:pt x="25819" y="8403"/>
                    <a:pt x="25753" y="8470"/>
                  </a:cubicBezTo>
                  <a:cubicBezTo>
                    <a:pt x="25605" y="8636"/>
                    <a:pt x="25436" y="8679"/>
                    <a:pt x="25259" y="8679"/>
                  </a:cubicBezTo>
                  <a:cubicBezTo>
                    <a:pt x="25116" y="8679"/>
                    <a:pt x="24967" y="8651"/>
                    <a:pt x="24819" y="8636"/>
                  </a:cubicBezTo>
                  <a:cubicBezTo>
                    <a:pt x="24352" y="8603"/>
                    <a:pt x="23885" y="8436"/>
                    <a:pt x="23418" y="8436"/>
                  </a:cubicBezTo>
                  <a:cubicBezTo>
                    <a:pt x="18314" y="7669"/>
                    <a:pt x="13244" y="6802"/>
                    <a:pt x="8140" y="6068"/>
                  </a:cubicBezTo>
                  <a:cubicBezTo>
                    <a:pt x="8023" y="6156"/>
                    <a:pt x="7921" y="6191"/>
                    <a:pt x="7831" y="6191"/>
                  </a:cubicBezTo>
                  <a:cubicBezTo>
                    <a:pt x="7509" y="6191"/>
                    <a:pt x="7318" y="5753"/>
                    <a:pt x="7006" y="5701"/>
                  </a:cubicBezTo>
                  <a:cubicBezTo>
                    <a:pt x="6572" y="5568"/>
                    <a:pt x="6105" y="5501"/>
                    <a:pt x="5638" y="5467"/>
                  </a:cubicBezTo>
                  <a:cubicBezTo>
                    <a:pt x="5394" y="5486"/>
                    <a:pt x="5150" y="5579"/>
                    <a:pt x="4917" y="5579"/>
                  </a:cubicBezTo>
                  <a:cubicBezTo>
                    <a:pt x="4737" y="5579"/>
                    <a:pt x="4564" y="5523"/>
                    <a:pt x="4404" y="5334"/>
                  </a:cubicBezTo>
                  <a:cubicBezTo>
                    <a:pt x="4071" y="5134"/>
                    <a:pt x="3670" y="5134"/>
                    <a:pt x="3303" y="5067"/>
                  </a:cubicBezTo>
                  <a:cubicBezTo>
                    <a:pt x="2236" y="4900"/>
                    <a:pt x="1702" y="3933"/>
                    <a:pt x="2069" y="2899"/>
                  </a:cubicBezTo>
                  <a:cubicBezTo>
                    <a:pt x="2169" y="2599"/>
                    <a:pt x="2403" y="2365"/>
                    <a:pt x="2569" y="2098"/>
                  </a:cubicBezTo>
                  <a:cubicBezTo>
                    <a:pt x="2841" y="1807"/>
                    <a:pt x="3147" y="1731"/>
                    <a:pt x="3473" y="1731"/>
                  </a:cubicBezTo>
                  <a:cubicBezTo>
                    <a:pt x="3708" y="1731"/>
                    <a:pt x="3953" y="1770"/>
                    <a:pt x="4204" y="1798"/>
                  </a:cubicBezTo>
                  <a:cubicBezTo>
                    <a:pt x="11576" y="2966"/>
                    <a:pt x="18948" y="4167"/>
                    <a:pt x="26320" y="5334"/>
                  </a:cubicBezTo>
                  <a:cubicBezTo>
                    <a:pt x="26449" y="5364"/>
                    <a:pt x="26575" y="5382"/>
                    <a:pt x="26696" y="5382"/>
                  </a:cubicBezTo>
                  <a:cubicBezTo>
                    <a:pt x="26983" y="5382"/>
                    <a:pt x="27243" y="5282"/>
                    <a:pt x="27454" y="5000"/>
                  </a:cubicBezTo>
                  <a:cubicBezTo>
                    <a:pt x="27487" y="4767"/>
                    <a:pt x="27521" y="4533"/>
                    <a:pt x="27554" y="4300"/>
                  </a:cubicBezTo>
                  <a:cubicBezTo>
                    <a:pt x="27220" y="4000"/>
                    <a:pt x="26753" y="3966"/>
                    <a:pt x="26320" y="3900"/>
                  </a:cubicBezTo>
                  <a:cubicBezTo>
                    <a:pt x="19315" y="2799"/>
                    <a:pt x="12310" y="1665"/>
                    <a:pt x="5305" y="564"/>
                  </a:cubicBezTo>
                  <a:cubicBezTo>
                    <a:pt x="4815" y="119"/>
                    <a:pt x="4267" y="1"/>
                    <a:pt x="368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46"/>
            <p:cNvSpPr/>
            <p:nvPr/>
          </p:nvSpPr>
          <p:spPr>
            <a:xfrm>
              <a:off x="10064675" y="970863"/>
              <a:ext cx="120100" cy="73400"/>
            </a:xfrm>
            <a:custGeom>
              <a:avLst/>
              <a:gdLst/>
              <a:ahLst/>
              <a:cxnLst/>
              <a:rect l="l" t="t" r="r" b="b"/>
              <a:pathLst>
                <a:path w="4804" h="2936" extrusionOk="0">
                  <a:moveTo>
                    <a:pt x="3149" y="1"/>
                  </a:moveTo>
                  <a:cubicBezTo>
                    <a:pt x="1903" y="1"/>
                    <a:pt x="870" y="483"/>
                    <a:pt x="400" y="1611"/>
                  </a:cubicBezTo>
                  <a:cubicBezTo>
                    <a:pt x="200" y="2111"/>
                    <a:pt x="0" y="2812"/>
                    <a:pt x="200" y="2912"/>
                  </a:cubicBezTo>
                  <a:cubicBezTo>
                    <a:pt x="222" y="2928"/>
                    <a:pt x="249" y="2936"/>
                    <a:pt x="279" y="2936"/>
                  </a:cubicBezTo>
                  <a:cubicBezTo>
                    <a:pt x="431" y="2936"/>
                    <a:pt x="672" y="2746"/>
                    <a:pt x="867" y="2578"/>
                  </a:cubicBezTo>
                  <a:cubicBezTo>
                    <a:pt x="1268" y="2078"/>
                    <a:pt x="1835" y="1544"/>
                    <a:pt x="2569" y="1511"/>
                  </a:cubicBezTo>
                  <a:cubicBezTo>
                    <a:pt x="2594" y="1510"/>
                    <a:pt x="2618" y="1509"/>
                    <a:pt x="2643" y="1509"/>
                  </a:cubicBezTo>
                  <a:cubicBezTo>
                    <a:pt x="3224" y="1509"/>
                    <a:pt x="3630" y="1807"/>
                    <a:pt x="4001" y="1807"/>
                  </a:cubicBezTo>
                  <a:cubicBezTo>
                    <a:pt x="4092" y="1807"/>
                    <a:pt x="4181" y="1789"/>
                    <a:pt x="4270" y="1744"/>
                  </a:cubicBezTo>
                  <a:cubicBezTo>
                    <a:pt x="4537" y="1611"/>
                    <a:pt x="4804" y="1244"/>
                    <a:pt x="4804" y="243"/>
                  </a:cubicBezTo>
                  <a:cubicBezTo>
                    <a:pt x="4232" y="86"/>
                    <a:pt x="3672" y="1"/>
                    <a:pt x="31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46"/>
            <p:cNvSpPr/>
            <p:nvPr/>
          </p:nvSpPr>
          <p:spPr>
            <a:xfrm>
              <a:off x="10596725" y="1724138"/>
              <a:ext cx="41700" cy="108425"/>
            </a:xfrm>
            <a:custGeom>
              <a:avLst/>
              <a:gdLst/>
              <a:ahLst/>
              <a:cxnLst/>
              <a:rect l="l" t="t" r="r" b="b"/>
              <a:pathLst>
                <a:path w="1668" h="4337" extrusionOk="0">
                  <a:moveTo>
                    <a:pt x="1668" y="0"/>
                  </a:moveTo>
                  <a:cubicBezTo>
                    <a:pt x="1368" y="34"/>
                    <a:pt x="1034" y="67"/>
                    <a:pt x="734" y="101"/>
                  </a:cubicBezTo>
                  <a:cubicBezTo>
                    <a:pt x="467" y="201"/>
                    <a:pt x="367" y="434"/>
                    <a:pt x="334" y="701"/>
                  </a:cubicBezTo>
                  <a:cubicBezTo>
                    <a:pt x="267" y="834"/>
                    <a:pt x="267" y="968"/>
                    <a:pt x="234" y="1135"/>
                  </a:cubicBezTo>
                  <a:cubicBezTo>
                    <a:pt x="200" y="1301"/>
                    <a:pt x="167" y="1502"/>
                    <a:pt x="167" y="1702"/>
                  </a:cubicBezTo>
                  <a:cubicBezTo>
                    <a:pt x="100" y="1902"/>
                    <a:pt x="100" y="2069"/>
                    <a:pt x="67" y="2269"/>
                  </a:cubicBezTo>
                  <a:cubicBezTo>
                    <a:pt x="0" y="2469"/>
                    <a:pt x="0" y="2669"/>
                    <a:pt x="0" y="2869"/>
                  </a:cubicBezTo>
                  <a:cubicBezTo>
                    <a:pt x="0" y="3103"/>
                    <a:pt x="33" y="3303"/>
                    <a:pt x="234" y="3403"/>
                  </a:cubicBezTo>
                  <a:cubicBezTo>
                    <a:pt x="100" y="4003"/>
                    <a:pt x="500" y="4203"/>
                    <a:pt x="967" y="4337"/>
                  </a:cubicBezTo>
                  <a:cubicBezTo>
                    <a:pt x="1201" y="2903"/>
                    <a:pt x="1434" y="1468"/>
                    <a:pt x="16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46"/>
            <p:cNvSpPr/>
            <p:nvPr/>
          </p:nvSpPr>
          <p:spPr>
            <a:xfrm>
              <a:off x="10225625" y="1145088"/>
              <a:ext cx="376125" cy="411175"/>
            </a:xfrm>
            <a:custGeom>
              <a:avLst/>
              <a:gdLst/>
              <a:ahLst/>
              <a:cxnLst/>
              <a:rect l="l" t="t" r="r" b="b"/>
              <a:pathLst>
                <a:path w="15045" h="16447" extrusionOk="0">
                  <a:moveTo>
                    <a:pt x="3161" y="0"/>
                  </a:moveTo>
                  <a:cubicBezTo>
                    <a:pt x="2467" y="0"/>
                    <a:pt x="2172" y="342"/>
                    <a:pt x="2035" y="1247"/>
                  </a:cubicBezTo>
                  <a:cubicBezTo>
                    <a:pt x="1701" y="3248"/>
                    <a:pt x="1401" y="5250"/>
                    <a:pt x="1068" y="7251"/>
                  </a:cubicBezTo>
                  <a:cubicBezTo>
                    <a:pt x="767" y="9286"/>
                    <a:pt x="434" y="11287"/>
                    <a:pt x="134" y="13322"/>
                  </a:cubicBezTo>
                  <a:cubicBezTo>
                    <a:pt x="0" y="14023"/>
                    <a:pt x="134" y="14590"/>
                    <a:pt x="934" y="14723"/>
                  </a:cubicBezTo>
                  <a:cubicBezTo>
                    <a:pt x="4537" y="15290"/>
                    <a:pt x="8106" y="15857"/>
                    <a:pt x="11708" y="16424"/>
                  </a:cubicBezTo>
                  <a:cubicBezTo>
                    <a:pt x="11793" y="16439"/>
                    <a:pt x="11874" y="16447"/>
                    <a:pt x="11950" y="16447"/>
                  </a:cubicBezTo>
                  <a:cubicBezTo>
                    <a:pt x="12389" y="16447"/>
                    <a:pt x="12696" y="16201"/>
                    <a:pt x="12809" y="15690"/>
                  </a:cubicBezTo>
                  <a:cubicBezTo>
                    <a:pt x="12909" y="15357"/>
                    <a:pt x="13009" y="14990"/>
                    <a:pt x="13076" y="14623"/>
                  </a:cubicBezTo>
                  <a:cubicBezTo>
                    <a:pt x="13677" y="10954"/>
                    <a:pt x="14244" y="7251"/>
                    <a:pt x="14844" y="3582"/>
                  </a:cubicBezTo>
                  <a:cubicBezTo>
                    <a:pt x="15044" y="2181"/>
                    <a:pt x="14777" y="1814"/>
                    <a:pt x="13443" y="1580"/>
                  </a:cubicBezTo>
                  <a:cubicBezTo>
                    <a:pt x="10174" y="1047"/>
                    <a:pt x="6938" y="546"/>
                    <a:pt x="3669" y="46"/>
                  </a:cubicBezTo>
                  <a:cubicBezTo>
                    <a:pt x="3480" y="16"/>
                    <a:pt x="3311" y="0"/>
                    <a:pt x="3161" y="0"/>
                  </a:cubicBezTo>
                  <a:close/>
                </a:path>
              </a:pathLst>
            </a:custGeom>
            <a:solidFill>
              <a:srgbClr val="F4EF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46"/>
            <p:cNvSpPr/>
            <p:nvPr/>
          </p:nvSpPr>
          <p:spPr>
            <a:xfrm>
              <a:off x="10296500" y="998688"/>
              <a:ext cx="331100" cy="83875"/>
            </a:xfrm>
            <a:custGeom>
              <a:avLst/>
              <a:gdLst/>
              <a:ahLst/>
              <a:cxnLst/>
              <a:rect l="l" t="t" r="r" b="b"/>
              <a:pathLst>
                <a:path w="13244" h="3355" extrusionOk="0">
                  <a:moveTo>
                    <a:pt x="913" y="1"/>
                  </a:moveTo>
                  <a:cubicBezTo>
                    <a:pt x="487" y="1"/>
                    <a:pt x="148" y="182"/>
                    <a:pt x="67" y="665"/>
                  </a:cubicBezTo>
                  <a:cubicBezTo>
                    <a:pt x="0" y="1299"/>
                    <a:pt x="467" y="1499"/>
                    <a:pt x="1001" y="1565"/>
                  </a:cubicBezTo>
                  <a:cubicBezTo>
                    <a:pt x="2869" y="1866"/>
                    <a:pt x="4704" y="2166"/>
                    <a:pt x="6538" y="2433"/>
                  </a:cubicBezTo>
                  <a:cubicBezTo>
                    <a:pt x="8340" y="2733"/>
                    <a:pt x="10174" y="3000"/>
                    <a:pt x="11976" y="3300"/>
                  </a:cubicBezTo>
                  <a:cubicBezTo>
                    <a:pt x="12136" y="3330"/>
                    <a:pt x="12293" y="3354"/>
                    <a:pt x="12438" y="3354"/>
                  </a:cubicBezTo>
                  <a:cubicBezTo>
                    <a:pt x="12777" y="3354"/>
                    <a:pt x="13050" y="3223"/>
                    <a:pt x="13143" y="2733"/>
                  </a:cubicBezTo>
                  <a:cubicBezTo>
                    <a:pt x="13243" y="2066"/>
                    <a:pt x="12843" y="1866"/>
                    <a:pt x="12276" y="1799"/>
                  </a:cubicBezTo>
                  <a:cubicBezTo>
                    <a:pt x="8573" y="1199"/>
                    <a:pt x="4904" y="631"/>
                    <a:pt x="1235" y="31"/>
                  </a:cubicBezTo>
                  <a:cubicBezTo>
                    <a:pt x="1124" y="12"/>
                    <a:pt x="1016" y="1"/>
                    <a:pt x="913" y="1"/>
                  </a:cubicBezTo>
                  <a:close/>
                </a:path>
              </a:pathLst>
            </a:custGeom>
            <a:solidFill>
              <a:srgbClr val="F4EF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46"/>
            <p:cNvSpPr/>
            <p:nvPr/>
          </p:nvSpPr>
          <p:spPr>
            <a:xfrm>
              <a:off x="10058825" y="1671563"/>
              <a:ext cx="101775" cy="90025"/>
            </a:xfrm>
            <a:custGeom>
              <a:avLst/>
              <a:gdLst/>
              <a:ahLst/>
              <a:cxnLst/>
              <a:rect l="l" t="t" r="r" b="b"/>
              <a:pathLst>
                <a:path w="4071" h="3601" extrusionOk="0">
                  <a:moveTo>
                    <a:pt x="1298" y="1"/>
                  </a:moveTo>
                  <a:cubicBezTo>
                    <a:pt x="1090" y="1"/>
                    <a:pt x="880" y="21"/>
                    <a:pt x="668" y="69"/>
                  </a:cubicBezTo>
                  <a:cubicBezTo>
                    <a:pt x="501" y="135"/>
                    <a:pt x="401" y="235"/>
                    <a:pt x="334" y="369"/>
                  </a:cubicBezTo>
                  <a:cubicBezTo>
                    <a:pt x="268" y="569"/>
                    <a:pt x="234" y="769"/>
                    <a:pt x="201" y="969"/>
                  </a:cubicBezTo>
                  <a:cubicBezTo>
                    <a:pt x="167" y="1136"/>
                    <a:pt x="134" y="1336"/>
                    <a:pt x="101" y="1536"/>
                  </a:cubicBezTo>
                  <a:cubicBezTo>
                    <a:pt x="67" y="1737"/>
                    <a:pt x="34" y="1937"/>
                    <a:pt x="34" y="2137"/>
                  </a:cubicBezTo>
                  <a:cubicBezTo>
                    <a:pt x="1" y="2337"/>
                    <a:pt x="134" y="2504"/>
                    <a:pt x="201" y="2704"/>
                  </a:cubicBezTo>
                  <a:cubicBezTo>
                    <a:pt x="256" y="3071"/>
                    <a:pt x="345" y="3189"/>
                    <a:pt x="449" y="3189"/>
                  </a:cubicBezTo>
                  <a:cubicBezTo>
                    <a:pt x="639" y="3189"/>
                    <a:pt x="878" y="2793"/>
                    <a:pt x="1054" y="2793"/>
                  </a:cubicBezTo>
                  <a:cubicBezTo>
                    <a:pt x="1070" y="2793"/>
                    <a:pt x="1086" y="2796"/>
                    <a:pt x="1101" y="2804"/>
                  </a:cubicBezTo>
                  <a:cubicBezTo>
                    <a:pt x="1323" y="2676"/>
                    <a:pt x="1533" y="2621"/>
                    <a:pt x="1734" y="2621"/>
                  </a:cubicBezTo>
                  <a:cubicBezTo>
                    <a:pt x="2109" y="2621"/>
                    <a:pt x="2456" y="2811"/>
                    <a:pt x="2803" y="3071"/>
                  </a:cubicBezTo>
                  <a:cubicBezTo>
                    <a:pt x="2808" y="3070"/>
                    <a:pt x="2812" y="3070"/>
                    <a:pt x="2817" y="3070"/>
                  </a:cubicBezTo>
                  <a:cubicBezTo>
                    <a:pt x="3028" y="3070"/>
                    <a:pt x="3052" y="3601"/>
                    <a:pt x="3280" y="3601"/>
                  </a:cubicBezTo>
                  <a:cubicBezTo>
                    <a:pt x="3358" y="3601"/>
                    <a:pt x="3461" y="3539"/>
                    <a:pt x="3603" y="3371"/>
                  </a:cubicBezTo>
                  <a:cubicBezTo>
                    <a:pt x="3703" y="2604"/>
                    <a:pt x="3803" y="1837"/>
                    <a:pt x="3903" y="1069"/>
                  </a:cubicBezTo>
                  <a:cubicBezTo>
                    <a:pt x="3937" y="803"/>
                    <a:pt x="4070" y="436"/>
                    <a:pt x="3670" y="402"/>
                  </a:cubicBezTo>
                  <a:cubicBezTo>
                    <a:pt x="2875" y="296"/>
                    <a:pt x="2101" y="1"/>
                    <a:pt x="1298" y="1"/>
                  </a:cubicBezTo>
                  <a:close/>
                </a:path>
              </a:pathLst>
            </a:custGeom>
            <a:solidFill>
              <a:srgbClr val="9B74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46"/>
            <p:cNvSpPr/>
            <p:nvPr/>
          </p:nvSpPr>
          <p:spPr>
            <a:xfrm>
              <a:off x="10086350" y="1728638"/>
              <a:ext cx="42550" cy="19700"/>
            </a:xfrm>
            <a:custGeom>
              <a:avLst/>
              <a:gdLst/>
              <a:ahLst/>
              <a:cxnLst/>
              <a:rect l="l" t="t" r="r" b="b"/>
              <a:pathLst>
                <a:path w="1702" h="788" extrusionOk="0">
                  <a:moveTo>
                    <a:pt x="889" y="0"/>
                  </a:moveTo>
                  <a:cubicBezTo>
                    <a:pt x="687" y="0"/>
                    <a:pt x="447" y="182"/>
                    <a:pt x="0" y="521"/>
                  </a:cubicBezTo>
                  <a:cubicBezTo>
                    <a:pt x="568" y="621"/>
                    <a:pt x="1135" y="688"/>
                    <a:pt x="1702" y="788"/>
                  </a:cubicBezTo>
                  <a:cubicBezTo>
                    <a:pt x="1306" y="249"/>
                    <a:pt x="1124" y="0"/>
                    <a:pt x="889" y="0"/>
                  </a:cubicBezTo>
                  <a:close/>
                </a:path>
              </a:pathLst>
            </a:custGeom>
            <a:solidFill>
              <a:srgbClr val="E4EA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46"/>
            <p:cNvSpPr/>
            <p:nvPr/>
          </p:nvSpPr>
          <p:spPr>
            <a:xfrm>
              <a:off x="9978775" y="1634988"/>
              <a:ext cx="636300" cy="189875"/>
            </a:xfrm>
            <a:custGeom>
              <a:avLst/>
              <a:gdLst/>
              <a:ahLst/>
              <a:cxnLst/>
              <a:rect l="l" t="t" r="r" b="b"/>
              <a:pathLst>
                <a:path w="25452" h="7595" extrusionOk="0">
                  <a:moveTo>
                    <a:pt x="2295" y="1"/>
                  </a:moveTo>
                  <a:cubicBezTo>
                    <a:pt x="1790" y="1"/>
                    <a:pt x="1364" y="186"/>
                    <a:pt x="1068" y="698"/>
                  </a:cubicBezTo>
                  <a:cubicBezTo>
                    <a:pt x="0" y="2232"/>
                    <a:pt x="567" y="3700"/>
                    <a:pt x="2402" y="4000"/>
                  </a:cubicBezTo>
                  <a:cubicBezTo>
                    <a:pt x="2736" y="4033"/>
                    <a:pt x="3069" y="4100"/>
                    <a:pt x="3403" y="4167"/>
                  </a:cubicBezTo>
                  <a:cubicBezTo>
                    <a:pt x="3436" y="3967"/>
                    <a:pt x="3470" y="3767"/>
                    <a:pt x="3503" y="3566"/>
                  </a:cubicBezTo>
                  <a:cubicBezTo>
                    <a:pt x="3536" y="3366"/>
                    <a:pt x="3570" y="3200"/>
                    <a:pt x="3603" y="2999"/>
                  </a:cubicBezTo>
                  <a:cubicBezTo>
                    <a:pt x="3603" y="2833"/>
                    <a:pt x="3636" y="2632"/>
                    <a:pt x="3670" y="2466"/>
                  </a:cubicBezTo>
                  <a:cubicBezTo>
                    <a:pt x="3703" y="2266"/>
                    <a:pt x="3736" y="2099"/>
                    <a:pt x="3770" y="1899"/>
                  </a:cubicBezTo>
                  <a:cubicBezTo>
                    <a:pt x="3770" y="1832"/>
                    <a:pt x="3803" y="1799"/>
                    <a:pt x="3803" y="1732"/>
                  </a:cubicBezTo>
                  <a:cubicBezTo>
                    <a:pt x="4370" y="1832"/>
                    <a:pt x="4937" y="1865"/>
                    <a:pt x="5504" y="1965"/>
                  </a:cubicBezTo>
                  <a:cubicBezTo>
                    <a:pt x="6739" y="2165"/>
                    <a:pt x="6739" y="2165"/>
                    <a:pt x="6605" y="3366"/>
                  </a:cubicBezTo>
                  <a:cubicBezTo>
                    <a:pt x="6538" y="3867"/>
                    <a:pt x="6272" y="4434"/>
                    <a:pt x="6805" y="4834"/>
                  </a:cubicBezTo>
                  <a:cubicBezTo>
                    <a:pt x="7172" y="4901"/>
                    <a:pt x="7539" y="4934"/>
                    <a:pt x="7906" y="5001"/>
                  </a:cubicBezTo>
                  <a:cubicBezTo>
                    <a:pt x="12776" y="5768"/>
                    <a:pt x="17646" y="6535"/>
                    <a:pt x="22550" y="7302"/>
                  </a:cubicBezTo>
                  <a:cubicBezTo>
                    <a:pt x="23084" y="7369"/>
                    <a:pt x="23651" y="7469"/>
                    <a:pt x="24184" y="7569"/>
                  </a:cubicBezTo>
                  <a:cubicBezTo>
                    <a:pt x="24268" y="7586"/>
                    <a:pt x="24344" y="7595"/>
                    <a:pt x="24412" y="7595"/>
                  </a:cubicBezTo>
                  <a:cubicBezTo>
                    <a:pt x="24745" y="7595"/>
                    <a:pt x="24879" y="7391"/>
                    <a:pt x="24851" y="7002"/>
                  </a:cubicBezTo>
                  <a:lnTo>
                    <a:pt x="24952" y="6969"/>
                  </a:lnTo>
                  <a:cubicBezTo>
                    <a:pt x="24952" y="6802"/>
                    <a:pt x="24985" y="6602"/>
                    <a:pt x="24985" y="6402"/>
                  </a:cubicBezTo>
                  <a:cubicBezTo>
                    <a:pt x="25018" y="6235"/>
                    <a:pt x="25052" y="6035"/>
                    <a:pt x="25052" y="5835"/>
                  </a:cubicBezTo>
                  <a:cubicBezTo>
                    <a:pt x="25085" y="5668"/>
                    <a:pt x="25118" y="5468"/>
                    <a:pt x="25152" y="5301"/>
                  </a:cubicBezTo>
                  <a:cubicBezTo>
                    <a:pt x="25185" y="5101"/>
                    <a:pt x="25218" y="4934"/>
                    <a:pt x="25252" y="4734"/>
                  </a:cubicBezTo>
                  <a:cubicBezTo>
                    <a:pt x="25252" y="4601"/>
                    <a:pt x="25285" y="4500"/>
                    <a:pt x="25285" y="4367"/>
                  </a:cubicBezTo>
                  <a:cubicBezTo>
                    <a:pt x="25352" y="4134"/>
                    <a:pt x="25419" y="3900"/>
                    <a:pt x="25452" y="3667"/>
                  </a:cubicBezTo>
                  <a:cubicBezTo>
                    <a:pt x="17880" y="2466"/>
                    <a:pt x="10274" y="1231"/>
                    <a:pt x="2669" y="31"/>
                  </a:cubicBezTo>
                  <a:cubicBezTo>
                    <a:pt x="2540" y="11"/>
                    <a:pt x="2415" y="1"/>
                    <a:pt x="229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5" name="Google Shape;605;p46"/>
          <p:cNvSpPr/>
          <p:nvPr/>
        </p:nvSpPr>
        <p:spPr>
          <a:xfrm>
            <a:off x="421994" y="2007720"/>
            <a:ext cx="292121" cy="292121"/>
          </a:xfrm>
          <a:custGeom>
            <a:avLst/>
            <a:gdLst/>
            <a:ahLst/>
            <a:cxnLst/>
            <a:rect l="l" t="t" r="r" b="b"/>
            <a:pathLst>
              <a:path w="7994" h="7994" extrusionOk="0">
                <a:moveTo>
                  <a:pt x="3997" y="0"/>
                </a:moveTo>
                <a:cubicBezTo>
                  <a:pt x="3537" y="0"/>
                  <a:pt x="3160" y="377"/>
                  <a:pt x="3160" y="837"/>
                </a:cubicBezTo>
                <a:lnTo>
                  <a:pt x="3160" y="3160"/>
                </a:lnTo>
                <a:lnTo>
                  <a:pt x="858" y="3160"/>
                </a:lnTo>
                <a:cubicBezTo>
                  <a:pt x="377" y="3160"/>
                  <a:pt x="1" y="3536"/>
                  <a:pt x="1" y="3997"/>
                </a:cubicBezTo>
                <a:cubicBezTo>
                  <a:pt x="1" y="4457"/>
                  <a:pt x="377" y="4834"/>
                  <a:pt x="858" y="4834"/>
                </a:cubicBezTo>
                <a:lnTo>
                  <a:pt x="3160" y="4834"/>
                </a:lnTo>
                <a:lnTo>
                  <a:pt x="3160" y="7156"/>
                </a:lnTo>
                <a:cubicBezTo>
                  <a:pt x="3160" y="7617"/>
                  <a:pt x="3537" y="7993"/>
                  <a:pt x="3997" y="7993"/>
                </a:cubicBezTo>
                <a:cubicBezTo>
                  <a:pt x="4457" y="7993"/>
                  <a:pt x="4855" y="7617"/>
                  <a:pt x="4855" y="7156"/>
                </a:cubicBezTo>
                <a:lnTo>
                  <a:pt x="4855" y="4834"/>
                </a:lnTo>
                <a:lnTo>
                  <a:pt x="7156" y="4834"/>
                </a:lnTo>
                <a:cubicBezTo>
                  <a:pt x="7617" y="4834"/>
                  <a:pt x="7993" y="4457"/>
                  <a:pt x="7993" y="3997"/>
                </a:cubicBezTo>
                <a:cubicBezTo>
                  <a:pt x="7993" y="3536"/>
                  <a:pt x="7617" y="3160"/>
                  <a:pt x="7156" y="3160"/>
                </a:cubicBezTo>
                <a:lnTo>
                  <a:pt x="4855" y="3160"/>
                </a:lnTo>
                <a:lnTo>
                  <a:pt x="4855" y="837"/>
                </a:lnTo>
                <a:cubicBezTo>
                  <a:pt x="4855" y="377"/>
                  <a:pt x="4457" y="0"/>
                  <a:pt x="3997" y="0"/>
                </a:cubicBezTo>
                <a:close/>
              </a:path>
            </a:pathLst>
          </a:custGeom>
          <a:solidFill>
            <a:srgbClr val="F4EF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46"/>
          <p:cNvSpPr/>
          <p:nvPr/>
        </p:nvSpPr>
        <p:spPr>
          <a:xfrm>
            <a:off x="2952743" y="4246224"/>
            <a:ext cx="353398" cy="353314"/>
          </a:xfrm>
          <a:custGeom>
            <a:avLst/>
            <a:gdLst/>
            <a:ahLst/>
            <a:cxnLst/>
            <a:rect l="l" t="t" r="r" b="b"/>
            <a:pathLst>
              <a:path w="2931" h="2930" extrusionOk="0">
                <a:moveTo>
                  <a:pt x="1466" y="0"/>
                </a:moveTo>
                <a:cubicBezTo>
                  <a:pt x="1298" y="0"/>
                  <a:pt x="1152" y="147"/>
                  <a:pt x="1152" y="314"/>
                </a:cubicBezTo>
                <a:lnTo>
                  <a:pt x="1152" y="1172"/>
                </a:lnTo>
                <a:lnTo>
                  <a:pt x="315" y="1172"/>
                </a:lnTo>
                <a:cubicBezTo>
                  <a:pt x="147" y="1172"/>
                  <a:pt x="1" y="1298"/>
                  <a:pt x="1" y="1465"/>
                </a:cubicBezTo>
                <a:cubicBezTo>
                  <a:pt x="1" y="1632"/>
                  <a:pt x="147" y="1779"/>
                  <a:pt x="315" y="1779"/>
                </a:cubicBezTo>
                <a:lnTo>
                  <a:pt x="1152" y="1779"/>
                </a:lnTo>
                <a:lnTo>
                  <a:pt x="1152" y="2637"/>
                </a:lnTo>
                <a:cubicBezTo>
                  <a:pt x="1152" y="2804"/>
                  <a:pt x="1298" y="2930"/>
                  <a:pt x="1466" y="2930"/>
                </a:cubicBezTo>
                <a:cubicBezTo>
                  <a:pt x="1633" y="2930"/>
                  <a:pt x="1779" y="2804"/>
                  <a:pt x="1779" y="2637"/>
                </a:cubicBezTo>
                <a:lnTo>
                  <a:pt x="1779" y="1779"/>
                </a:lnTo>
                <a:lnTo>
                  <a:pt x="2616" y="1779"/>
                </a:lnTo>
                <a:cubicBezTo>
                  <a:pt x="2805" y="1779"/>
                  <a:pt x="2930" y="1632"/>
                  <a:pt x="2930" y="1465"/>
                </a:cubicBezTo>
                <a:cubicBezTo>
                  <a:pt x="2930" y="1298"/>
                  <a:pt x="2805" y="1172"/>
                  <a:pt x="2616" y="1172"/>
                </a:cubicBezTo>
                <a:lnTo>
                  <a:pt x="1779" y="1172"/>
                </a:lnTo>
                <a:lnTo>
                  <a:pt x="1779" y="314"/>
                </a:lnTo>
                <a:cubicBezTo>
                  <a:pt x="1779" y="147"/>
                  <a:pt x="1633" y="0"/>
                  <a:pt x="1466" y="0"/>
                </a:cubicBezTo>
                <a:close/>
              </a:path>
            </a:pathLst>
          </a:custGeom>
          <a:solidFill>
            <a:srgbClr val="F4EF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46"/>
          <p:cNvSpPr/>
          <p:nvPr/>
        </p:nvSpPr>
        <p:spPr>
          <a:xfrm>
            <a:off x="1194605" y="544221"/>
            <a:ext cx="577253" cy="577221"/>
          </a:xfrm>
          <a:custGeom>
            <a:avLst/>
            <a:gdLst/>
            <a:ahLst/>
            <a:cxnLst/>
            <a:rect l="l" t="t" r="r" b="b"/>
            <a:pathLst>
              <a:path w="4207" h="4207" extrusionOk="0">
                <a:moveTo>
                  <a:pt x="2093" y="1"/>
                </a:moveTo>
                <a:cubicBezTo>
                  <a:pt x="1863" y="1"/>
                  <a:pt x="1654" y="210"/>
                  <a:pt x="1654" y="440"/>
                </a:cubicBezTo>
                <a:lnTo>
                  <a:pt x="1654" y="1675"/>
                </a:lnTo>
                <a:lnTo>
                  <a:pt x="440" y="1675"/>
                </a:lnTo>
                <a:cubicBezTo>
                  <a:pt x="189" y="1675"/>
                  <a:pt x="1" y="1863"/>
                  <a:pt x="1" y="2114"/>
                </a:cubicBezTo>
                <a:cubicBezTo>
                  <a:pt x="1" y="2344"/>
                  <a:pt x="189" y="2553"/>
                  <a:pt x="440" y="2553"/>
                </a:cubicBezTo>
                <a:lnTo>
                  <a:pt x="1654" y="2553"/>
                </a:lnTo>
                <a:lnTo>
                  <a:pt x="1654" y="3767"/>
                </a:lnTo>
                <a:cubicBezTo>
                  <a:pt x="1654" y="4018"/>
                  <a:pt x="1863" y="4206"/>
                  <a:pt x="2093" y="4206"/>
                </a:cubicBezTo>
                <a:cubicBezTo>
                  <a:pt x="2344" y="4206"/>
                  <a:pt x="2533" y="4018"/>
                  <a:pt x="2533" y="3767"/>
                </a:cubicBezTo>
                <a:lnTo>
                  <a:pt x="2533" y="2553"/>
                </a:lnTo>
                <a:lnTo>
                  <a:pt x="3767" y="2553"/>
                </a:lnTo>
                <a:cubicBezTo>
                  <a:pt x="3997" y="2553"/>
                  <a:pt x="4206" y="2344"/>
                  <a:pt x="4206" y="2114"/>
                </a:cubicBezTo>
                <a:cubicBezTo>
                  <a:pt x="4206" y="1863"/>
                  <a:pt x="4018" y="1675"/>
                  <a:pt x="3767" y="1675"/>
                </a:cubicBezTo>
                <a:lnTo>
                  <a:pt x="2533" y="1675"/>
                </a:lnTo>
                <a:lnTo>
                  <a:pt x="2533" y="440"/>
                </a:lnTo>
                <a:cubicBezTo>
                  <a:pt x="2533" y="210"/>
                  <a:pt x="2344" y="1"/>
                  <a:pt x="2093" y="1"/>
                </a:cubicBezTo>
                <a:close/>
              </a:path>
            </a:pathLst>
          </a:custGeom>
          <a:solidFill>
            <a:srgbClr val="F4EF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Title 2">
            <a:extLst>
              <a:ext uri="{FF2B5EF4-FFF2-40B4-BE49-F238E27FC236}">
                <a16:creationId xmlns:a16="http://schemas.microsoft.com/office/drawing/2014/main" id="{9F0E5476-732F-4123-B1B3-051FBE34149C}"/>
              </a:ext>
            </a:extLst>
          </p:cNvPr>
          <p:cNvSpPr>
            <a:spLocks noGrp="1"/>
          </p:cNvSpPr>
          <p:nvPr>
            <p:ph type="title"/>
          </p:nvPr>
        </p:nvSpPr>
        <p:spPr/>
        <p:txBody>
          <a:bodyPr/>
          <a:lstStyle/>
          <a:p>
            <a:pPr algn="r"/>
            <a:r>
              <a:rPr lang="en-US" dirty="0" err="1"/>
              <a:t>Kekurangan</a:t>
            </a:r>
            <a:r>
              <a:rPr lang="en-US" dirty="0"/>
              <a:t> Orde Lama</a:t>
            </a:r>
          </a:p>
        </p:txBody>
      </p:sp>
      <p:sp>
        <p:nvSpPr>
          <p:cNvPr id="31" name="Google Shape;752;p51">
            <a:extLst>
              <a:ext uri="{FF2B5EF4-FFF2-40B4-BE49-F238E27FC236}">
                <a16:creationId xmlns:a16="http://schemas.microsoft.com/office/drawing/2014/main" id="{772FA810-D53F-463C-8BF7-AD741406117E}"/>
              </a:ext>
            </a:extLst>
          </p:cNvPr>
          <p:cNvSpPr txBox="1">
            <a:spLocks/>
          </p:cNvSpPr>
          <p:nvPr/>
        </p:nvSpPr>
        <p:spPr>
          <a:xfrm>
            <a:off x="3769006" y="1378853"/>
            <a:ext cx="4953000" cy="3220416"/>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lgn="just" fontAlgn="base">
              <a:buFont typeface="Wingdings" panose="05000000000000000000" pitchFamily="2" charset="2"/>
              <a:buChar char="q"/>
            </a:pPr>
            <a:r>
              <a:rPr lang="en-US" sz="1600" b="1" dirty="0" err="1">
                <a:solidFill>
                  <a:srgbClr val="7F694C"/>
                </a:solidFill>
                <a:latin typeface="Lato"/>
              </a:rPr>
              <a:t>Kekuasaan</a:t>
            </a:r>
            <a:r>
              <a:rPr lang="en-US" sz="1600" b="1" dirty="0">
                <a:solidFill>
                  <a:srgbClr val="7F694C"/>
                </a:solidFill>
                <a:latin typeface="Lato"/>
              </a:rPr>
              <a:t> </a:t>
            </a:r>
            <a:r>
              <a:rPr lang="en-US" sz="1600" b="1" dirty="0" err="1">
                <a:solidFill>
                  <a:srgbClr val="7F694C"/>
                </a:solidFill>
                <a:latin typeface="Lato"/>
              </a:rPr>
              <a:t>Presiden</a:t>
            </a:r>
            <a:r>
              <a:rPr lang="en-US" sz="1600" b="1" dirty="0">
                <a:solidFill>
                  <a:srgbClr val="7F694C"/>
                </a:solidFill>
                <a:latin typeface="Lato"/>
              </a:rPr>
              <a:t> </a:t>
            </a:r>
            <a:r>
              <a:rPr lang="en-US" sz="1600" b="1" dirty="0" err="1">
                <a:solidFill>
                  <a:srgbClr val="7F694C"/>
                </a:solidFill>
                <a:latin typeface="Lato"/>
              </a:rPr>
              <a:t>dijalankan</a:t>
            </a:r>
            <a:r>
              <a:rPr lang="en-US" sz="1600" b="1" dirty="0">
                <a:solidFill>
                  <a:srgbClr val="7F694C"/>
                </a:solidFill>
                <a:latin typeface="Lato"/>
              </a:rPr>
              <a:t> </a:t>
            </a:r>
            <a:r>
              <a:rPr lang="en-US" sz="1600" b="1" dirty="0" err="1">
                <a:solidFill>
                  <a:srgbClr val="7F694C"/>
                </a:solidFill>
                <a:latin typeface="Lato"/>
              </a:rPr>
              <a:t>secara</a:t>
            </a:r>
            <a:r>
              <a:rPr lang="en-US" sz="1600" b="1" dirty="0">
                <a:solidFill>
                  <a:srgbClr val="7F694C"/>
                </a:solidFill>
                <a:latin typeface="Lato"/>
              </a:rPr>
              <a:t> </a:t>
            </a:r>
            <a:r>
              <a:rPr lang="en-US" sz="1600" b="1" dirty="0" err="1">
                <a:solidFill>
                  <a:srgbClr val="7F694C"/>
                </a:solidFill>
                <a:latin typeface="Lato"/>
              </a:rPr>
              <a:t>sewenang-wenang</a:t>
            </a:r>
            <a:r>
              <a:rPr lang="en-US" sz="1600" b="1" dirty="0">
                <a:solidFill>
                  <a:srgbClr val="7F694C"/>
                </a:solidFill>
                <a:latin typeface="Lato"/>
              </a:rPr>
              <a:t>, </a:t>
            </a:r>
            <a:r>
              <a:rPr lang="en-US" sz="1600" b="1" dirty="0" err="1">
                <a:solidFill>
                  <a:srgbClr val="7F694C"/>
                </a:solidFill>
                <a:latin typeface="Lato"/>
              </a:rPr>
              <a:t>hal</a:t>
            </a:r>
            <a:r>
              <a:rPr lang="en-US" sz="1600" b="1" dirty="0">
                <a:solidFill>
                  <a:srgbClr val="7F694C"/>
                </a:solidFill>
                <a:latin typeface="Lato"/>
              </a:rPr>
              <a:t> </a:t>
            </a:r>
            <a:r>
              <a:rPr lang="en-US" sz="1600" b="1" dirty="0" err="1">
                <a:solidFill>
                  <a:srgbClr val="7F694C"/>
                </a:solidFill>
                <a:latin typeface="Lato"/>
              </a:rPr>
              <a:t>ini</a:t>
            </a:r>
            <a:r>
              <a:rPr lang="en-US" sz="1600" b="1" dirty="0">
                <a:solidFill>
                  <a:srgbClr val="7F694C"/>
                </a:solidFill>
                <a:latin typeface="Lato"/>
              </a:rPr>
              <a:t> </a:t>
            </a:r>
            <a:r>
              <a:rPr lang="en-US" sz="1600" b="1" dirty="0" err="1">
                <a:solidFill>
                  <a:srgbClr val="7F694C"/>
                </a:solidFill>
                <a:latin typeface="Lato"/>
              </a:rPr>
              <a:t>terjadi</a:t>
            </a:r>
            <a:r>
              <a:rPr lang="en-US" sz="1600" b="1" dirty="0">
                <a:solidFill>
                  <a:srgbClr val="7F694C"/>
                </a:solidFill>
                <a:latin typeface="Lato"/>
              </a:rPr>
              <a:t> </a:t>
            </a:r>
            <a:r>
              <a:rPr lang="en-US" sz="1600" b="1" dirty="0" err="1">
                <a:solidFill>
                  <a:srgbClr val="7F694C"/>
                </a:solidFill>
                <a:latin typeface="Lato"/>
              </a:rPr>
              <a:t>karena</a:t>
            </a:r>
            <a:r>
              <a:rPr lang="en-US" sz="1600" b="1" dirty="0">
                <a:solidFill>
                  <a:srgbClr val="7F694C"/>
                </a:solidFill>
                <a:latin typeface="Lato"/>
              </a:rPr>
              <a:t> </a:t>
            </a:r>
            <a:r>
              <a:rPr lang="en-US" sz="1600" b="1" dirty="0" err="1">
                <a:solidFill>
                  <a:srgbClr val="7F694C"/>
                </a:solidFill>
                <a:latin typeface="Lato"/>
              </a:rPr>
              <a:t>kekuasaan</a:t>
            </a:r>
            <a:r>
              <a:rPr lang="en-US" sz="1600" b="1" dirty="0">
                <a:solidFill>
                  <a:srgbClr val="7F694C"/>
                </a:solidFill>
                <a:latin typeface="Lato"/>
              </a:rPr>
              <a:t> MPR, DPR, dan DPA yang pada </a:t>
            </a:r>
            <a:r>
              <a:rPr lang="en-US" sz="1600" b="1" dirty="0" err="1">
                <a:solidFill>
                  <a:srgbClr val="7F694C"/>
                </a:solidFill>
                <a:latin typeface="Lato"/>
              </a:rPr>
              <a:t>waktu</a:t>
            </a:r>
            <a:r>
              <a:rPr lang="en-US" sz="1600" b="1" dirty="0">
                <a:solidFill>
                  <a:srgbClr val="7F694C"/>
                </a:solidFill>
                <a:latin typeface="Lato"/>
              </a:rPr>
              <a:t> </a:t>
            </a:r>
            <a:r>
              <a:rPr lang="en-US" sz="1600" b="1" dirty="0" err="1">
                <a:solidFill>
                  <a:srgbClr val="7F694C"/>
                </a:solidFill>
                <a:latin typeface="Lato"/>
              </a:rPr>
              <a:t>itu</a:t>
            </a:r>
            <a:r>
              <a:rPr lang="en-US" sz="1600" b="1" dirty="0">
                <a:solidFill>
                  <a:srgbClr val="7F694C"/>
                </a:solidFill>
                <a:latin typeface="Lato"/>
              </a:rPr>
              <a:t> </a:t>
            </a:r>
            <a:r>
              <a:rPr lang="en-US" sz="1600" b="1" dirty="0" err="1">
                <a:solidFill>
                  <a:srgbClr val="7F694C"/>
                </a:solidFill>
                <a:latin typeface="Lato"/>
              </a:rPr>
              <a:t>belum</a:t>
            </a:r>
            <a:r>
              <a:rPr lang="en-US" sz="1600" b="1" dirty="0">
                <a:solidFill>
                  <a:srgbClr val="7F694C"/>
                </a:solidFill>
                <a:latin typeface="Lato"/>
              </a:rPr>
              <a:t> </a:t>
            </a:r>
            <a:r>
              <a:rPr lang="en-US" sz="1600" b="1" dirty="0" err="1">
                <a:solidFill>
                  <a:srgbClr val="7F694C"/>
                </a:solidFill>
                <a:latin typeface="Lato"/>
              </a:rPr>
              <a:t>dibentuk</a:t>
            </a:r>
            <a:r>
              <a:rPr lang="en-US" sz="1600" b="1" dirty="0">
                <a:solidFill>
                  <a:srgbClr val="7F694C"/>
                </a:solidFill>
                <a:latin typeface="Lato"/>
              </a:rPr>
              <a:t> oleh </a:t>
            </a:r>
            <a:r>
              <a:rPr lang="en-US" sz="1600" b="1" dirty="0" err="1">
                <a:solidFill>
                  <a:srgbClr val="7F694C"/>
                </a:solidFill>
                <a:latin typeface="Lato"/>
              </a:rPr>
              <a:t>presiden</a:t>
            </a:r>
            <a:r>
              <a:rPr lang="en-US" sz="1600" b="1" dirty="0">
                <a:solidFill>
                  <a:srgbClr val="7F694C"/>
                </a:solidFill>
                <a:latin typeface="Lato"/>
              </a:rPr>
              <a:t>.</a:t>
            </a:r>
          </a:p>
          <a:p>
            <a:pPr marL="285750" indent="-285750" algn="just" fontAlgn="base">
              <a:buFont typeface="Wingdings" panose="05000000000000000000" pitchFamily="2" charset="2"/>
              <a:buChar char="q"/>
            </a:pPr>
            <a:r>
              <a:rPr lang="en-US" sz="1600" b="1" dirty="0">
                <a:solidFill>
                  <a:srgbClr val="7F694C"/>
                </a:solidFill>
                <a:latin typeface="Lato"/>
              </a:rPr>
              <a:t>MPRS </a:t>
            </a:r>
            <a:r>
              <a:rPr lang="en-US" sz="1600" b="1" dirty="0" err="1">
                <a:solidFill>
                  <a:srgbClr val="7F694C"/>
                </a:solidFill>
                <a:latin typeface="Lato"/>
              </a:rPr>
              <a:t>menetapkan</a:t>
            </a:r>
            <a:r>
              <a:rPr lang="en-US" sz="1600" b="1" dirty="0">
                <a:solidFill>
                  <a:srgbClr val="7F694C"/>
                </a:solidFill>
                <a:latin typeface="Lato"/>
              </a:rPr>
              <a:t> </a:t>
            </a:r>
            <a:r>
              <a:rPr lang="en-US" sz="1600" b="1" dirty="0" err="1">
                <a:solidFill>
                  <a:srgbClr val="7F694C"/>
                </a:solidFill>
                <a:latin typeface="Lato"/>
              </a:rPr>
              <a:t>Presiden</a:t>
            </a:r>
            <a:r>
              <a:rPr lang="en-US" sz="1600" b="1" dirty="0">
                <a:solidFill>
                  <a:srgbClr val="7F694C"/>
                </a:solidFill>
                <a:latin typeface="Lato"/>
              </a:rPr>
              <a:t> </a:t>
            </a:r>
            <a:r>
              <a:rPr lang="en-US" sz="1600" b="1" dirty="0" err="1">
                <a:solidFill>
                  <a:srgbClr val="7F694C"/>
                </a:solidFill>
                <a:latin typeface="Lato"/>
              </a:rPr>
              <a:t>menjadi</a:t>
            </a:r>
            <a:r>
              <a:rPr lang="en-US" sz="1600" b="1" dirty="0">
                <a:solidFill>
                  <a:srgbClr val="7F694C"/>
                </a:solidFill>
                <a:latin typeface="Lato"/>
              </a:rPr>
              <a:t> </a:t>
            </a:r>
            <a:r>
              <a:rPr lang="en-US" sz="1600" b="1" dirty="0" err="1">
                <a:solidFill>
                  <a:srgbClr val="7F694C"/>
                </a:solidFill>
                <a:latin typeface="Lato"/>
              </a:rPr>
              <a:t>Presiden</a:t>
            </a:r>
            <a:r>
              <a:rPr lang="en-US" sz="1600" b="1" dirty="0">
                <a:solidFill>
                  <a:srgbClr val="7F694C"/>
                </a:solidFill>
                <a:latin typeface="Lato"/>
              </a:rPr>
              <a:t> </a:t>
            </a:r>
            <a:r>
              <a:rPr lang="en-US" sz="1600" b="1" dirty="0" err="1">
                <a:solidFill>
                  <a:srgbClr val="7F694C"/>
                </a:solidFill>
                <a:latin typeface="Lato"/>
              </a:rPr>
              <a:t>seumur</a:t>
            </a:r>
            <a:r>
              <a:rPr lang="en-US" sz="1600" b="1" dirty="0">
                <a:solidFill>
                  <a:srgbClr val="7F694C"/>
                </a:solidFill>
                <a:latin typeface="Lato"/>
              </a:rPr>
              <a:t> </a:t>
            </a:r>
            <a:r>
              <a:rPr lang="en-US" sz="1600" b="1" dirty="0" err="1">
                <a:solidFill>
                  <a:srgbClr val="7F694C"/>
                </a:solidFill>
                <a:latin typeface="Lato"/>
              </a:rPr>
              <a:t>hidup</a:t>
            </a:r>
            <a:r>
              <a:rPr lang="en-US" sz="1600" b="1" dirty="0">
                <a:solidFill>
                  <a:srgbClr val="7F694C"/>
                </a:solidFill>
                <a:latin typeface="Lato"/>
              </a:rPr>
              <a:t>, </a:t>
            </a:r>
            <a:r>
              <a:rPr lang="en-US" sz="1600" b="1" dirty="0" err="1">
                <a:solidFill>
                  <a:srgbClr val="7F694C"/>
                </a:solidFill>
                <a:latin typeface="Lato"/>
              </a:rPr>
              <a:t>hal</a:t>
            </a:r>
            <a:r>
              <a:rPr lang="en-US" sz="1600" b="1" dirty="0">
                <a:solidFill>
                  <a:srgbClr val="7F694C"/>
                </a:solidFill>
                <a:latin typeface="Lato"/>
              </a:rPr>
              <a:t> </a:t>
            </a:r>
            <a:r>
              <a:rPr lang="en-US" sz="1600" b="1" dirty="0" err="1">
                <a:solidFill>
                  <a:srgbClr val="7F694C"/>
                </a:solidFill>
                <a:latin typeface="Lato"/>
              </a:rPr>
              <a:t>ini</a:t>
            </a:r>
            <a:r>
              <a:rPr lang="en-US" sz="1600" b="1" dirty="0">
                <a:solidFill>
                  <a:srgbClr val="7F694C"/>
                </a:solidFill>
                <a:latin typeface="Lato"/>
              </a:rPr>
              <a:t> </a:t>
            </a:r>
            <a:r>
              <a:rPr lang="en-US" sz="1600" b="1" dirty="0" err="1">
                <a:solidFill>
                  <a:srgbClr val="7F694C"/>
                </a:solidFill>
                <a:latin typeface="Lato"/>
              </a:rPr>
              <a:t>tidak</a:t>
            </a:r>
            <a:r>
              <a:rPr lang="en-US" sz="1600" b="1" dirty="0">
                <a:solidFill>
                  <a:srgbClr val="7F694C"/>
                </a:solidFill>
                <a:latin typeface="Lato"/>
              </a:rPr>
              <a:t> </a:t>
            </a:r>
            <a:r>
              <a:rPr lang="en-US" sz="1600" b="1" dirty="0" err="1">
                <a:solidFill>
                  <a:srgbClr val="7F694C"/>
                </a:solidFill>
                <a:latin typeface="Lato"/>
              </a:rPr>
              <a:t>sesuai</a:t>
            </a:r>
            <a:r>
              <a:rPr lang="en-US" sz="1600" b="1" dirty="0">
                <a:solidFill>
                  <a:srgbClr val="7F694C"/>
                </a:solidFill>
                <a:latin typeface="Lato"/>
              </a:rPr>
              <a:t> </a:t>
            </a:r>
            <a:r>
              <a:rPr lang="en-US" sz="1600" b="1" dirty="0" err="1">
                <a:solidFill>
                  <a:srgbClr val="7F694C"/>
                </a:solidFill>
                <a:latin typeface="Lato"/>
              </a:rPr>
              <a:t>dengan</a:t>
            </a:r>
            <a:r>
              <a:rPr lang="en-US" sz="1600" b="1" dirty="0">
                <a:solidFill>
                  <a:srgbClr val="7F694C"/>
                </a:solidFill>
                <a:latin typeface="Lato"/>
              </a:rPr>
              <a:t> </a:t>
            </a:r>
            <a:r>
              <a:rPr lang="en-US" sz="1600" b="1" dirty="0" err="1">
                <a:solidFill>
                  <a:srgbClr val="7F694C"/>
                </a:solidFill>
                <a:latin typeface="Lato"/>
              </a:rPr>
              <a:t>ketentuan</a:t>
            </a:r>
            <a:r>
              <a:rPr lang="en-US" sz="1600" b="1" dirty="0">
                <a:solidFill>
                  <a:srgbClr val="7F694C"/>
                </a:solidFill>
                <a:latin typeface="Lato"/>
              </a:rPr>
              <a:t> </a:t>
            </a:r>
            <a:r>
              <a:rPr lang="en-US" sz="1600" b="1" dirty="0" err="1">
                <a:solidFill>
                  <a:srgbClr val="7F694C"/>
                </a:solidFill>
                <a:latin typeface="Lato"/>
              </a:rPr>
              <a:t>mengenai</a:t>
            </a:r>
            <a:r>
              <a:rPr lang="en-US" sz="1600" b="1" dirty="0">
                <a:solidFill>
                  <a:srgbClr val="7F694C"/>
                </a:solidFill>
                <a:latin typeface="Lato"/>
              </a:rPr>
              <a:t> masa </a:t>
            </a:r>
            <a:r>
              <a:rPr lang="en-US" sz="1600" b="1" dirty="0" err="1">
                <a:solidFill>
                  <a:srgbClr val="7F694C"/>
                </a:solidFill>
                <a:latin typeface="Lato"/>
              </a:rPr>
              <a:t>jabatan</a:t>
            </a:r>
            <a:r>
              <a:rPr lang="en-US" sz="1600" b="1" dirty="0">
                <a:solidFill>
                  <a:srgbClr val="7F694C"/>
                </a:solidFill>
                <a:latin typeface="Lato"/>
              </a:rPr>
              <a:t> </a:t>
            </a:r>
            <a:r>
              <a:rPr lang="en-US" sz="1600" b="1" dirty="0" err="1">
                <a:solidFill>
                  <a:srgbClr val="7F694C"/>
                </a:solidFill>
                <a:latin typeface="Lato"/>
              </a:rPr>
              <a:t>Presiden</a:t>
            </a:r>
            <a:r>
              <a:rPr lang="en-US" sz="1600" b="1" dirty="0">
                <a:solidFill>
                  <a:srgbClr val="7F694C"/>
                </a:solidFill>
                <a:latin typeface="Lato"/>
              </a:rPr>
              <a:t>.</a:t>
            </a:r>
          </a:p>
          <a:p>
            <a:pPr marL="285750" indent="-285750" algn="just" fontAlgn="base">
              <a:buFont typeface="Wingdings" panose="05000000000000000000" pitchFamily="2" charset="2"/>
              <a:buChar char="q"/>
            </a:pPr>
            <a:r>
              <a:rPr lang="en-US" sz="1600" b="1" dirty="0">
                <a:solidFill>
                  <a:srgbClr val="7F694C"/>
                </a:solidFill>
                <a:latin typeface="Lato"/>
              </a:rPr>
              <a:t>DPR </a:t>
            </a:r>
            <a:r>
              <a:rPr lang="en-US" sz="1600" b="1" dirty="0" err="1">
                <a:solidFill>
                  <a:srgbClr val="7F694C"/>
                </a:solidFill>
                <a:latin typeface="Lato"/>
              </a:rPr>
              <a:t>berada</a:t>
            </a:r>
            <a:r>
              <a:rPr lang="en-US" sz="1600" b="1" dirty="0">
                <a:solidFill>
                  <a:srgbClr val="7F694C"/>
                </a:solidFill>
                <a:latin typeface="Lato"/>
              </a:rPr>
              <a:t> </a:t>
            </a:r>
            <a:r>
              <a:rPr lang="en-US" sz="1600" b="1" dirty="0" err="1">
                <a:solidFill>
                  <a:srgbClr val="7F694C"/>
                </a:solidFill>
                <a:latin typeface="Lato"/>
              </a:rPr>
              <a:t>dibawah</a:t>
            </a:r>
            <a:r>
              <a:rPr lang="en-US" sz="1600" b="1" dirty="0">
                <a:solidFill>
                  <a:srgbClr val="7F694C"/>
                </a:solidFill>
                <a:latin typeface="Lato"/>
              </a:rPr>
              <a:t> </a:t>
            </a:r>
            <a:r>
              <a:rPr lang="en-US" sz="1600" b="1" dirty="0" err="1">
                <a:solidFill>
                  <a:srgbClr val="7F694C"/>
                </a:solidFill>
                <a:latin typeface="Lato"/>
              </a:rPr>
              <a:t>Presiden</a:t>
            </a:r>
            <a:r>
              <a:rPr lang="en-US" sz="1600" b="1" dirty="0">
                <a:solidFill>
                  <a:srgbClr val="7F694C"/>
                </a:solidFill>
                <a:latin typeface="Lato"/>
              </a:rPr>
              <a:t>.</a:t>
            </a:r>
          </a:p>
          <a:p>
            <a:pPr marL="285750" indent="-285750" algn="just" fontAlgn="base">
              <a:buFont typeface="Wingdings" panose="05000000000000000000" pitchFamily="2" charset="2"/>
              <a:buChar char="q"/>
            </a:pPr>
            <a:r>
              <a:rPr lang="en-US" sz="1600" b="1" dirty="0" err="1">
                <a:solidFill>
                  <a:srgbClr val="7F694C"/>
                </a:solidFill>
                <a:latin typeface="Lato"/>
              </a:rPr>
              <a:t>Pimpinan</a:t>
            </a:r>
            <a:r>
              <a:rPr lang="en-US" sz="1600" b="1" dirty="0">
                <a:solidFill>
                  <a:srgbClr val="7F694C"/>
                </a:solidFill>
                <a:latin typeface="Lato"/>
              </a:rPr>
              <a:t> MA </a:t>
            </a:r>
            <a:r>
              <a:rPr lang="en-US" sz="1600" b="1" dirty="0" err="1">
                <a:solidFill>
                  <a:srgbClr val="7F694C"/>
                </a:solidFill>
                <a:latin typeface="Lato"/>
              </a:rPr>
              <a:t>diberi</a:t>
            </a:r>
            <a:r>
              <a:rPr lang="en-US" sz="1600" b="1" dirty="0">
                <a:solidFill>
                  <a:srgbClr val="7F694C"/>
                </a:solidFill>
                <a:latin typeface="Lato"/>
              </a:rPr>
              <a:t> status </a:t>
            </a:r>
            <a:r>
              <a:rPr lang="en-US" sz="1600" b="1" dirty="0" err="1">
                <a:solidFill>
                  <a:srgbClr val="7F694C"/>
                </a:solidFill>
                <a:latin typeface="Lato"/>
              </a:rPr>
              <a:t>menteri</a:t>
            </a:r>
            <a:r>
              <a:rPr lang="en-US" sz="1600" b="1" dirty="0">
                <a:solidFill>
                  <a:srgbClr val="7F694C"/>
                </a:solidFill>
                <a:latin typeface="Lato"/>
              </a:rPr>
              <a:t>, </a:t>
            </a:r>
            <a:r>
              <a:rPr lang="en-US" sz="1600" b="1" dirty="0" err="1">
                <a:solidFill>
                  <a:srgbClr val="7F694C"/>
                </a:solidFill>
                <a:latin typeface="Lato"/>
              </a:rPr>
              <a:t>hal</a:t>
            </a:r>
            <a:r>
              <a:rPr lang="en-US" sz="1600" b="1" dirty="0">
                <a:solidFill>
                  <a:srgbClr val="7F694C"/>
                </a:solidFill>
                <a:latin typeface="Lato"/>
              </a:rPr>
              <a:t> </a:t>
            </a:r>
            <a:r>
              <a:rPr lang="en-US" sz="1600" b="1" dirty="0" err="1">
                <a:solidFill>
                  <a:srgbClr val="7F694C"/>
                </a:solidFill>
                <a:latin typeface="Lato"/>
              </a:rPr>
              <a:t>ini</a:t>
            </a:r>
            <a:r>
              <a:rPr lang="en-US" sz="1600" b="1" dirty="0">
                <a:solidFill>
                  <a:srgbClr val="7F694C"/>
                </a:solidFill>
                <a:latin typeface="Lato"/>
              </a:rPr>
              <a:t> </a:t>
            </a:r>
            <a:r>
              <a:rPr lang="en-US" sz="1600" b="1" dirty="0" err="1">
                <a:solidFill>
                  <a:srgbClr val="7F694C"/>
                </a:solidFill>
                <a:latin typeface="Lato"/>
              </a:rPr>
              <a:t>merupakan</a:t>
            </a:r>
            <a:r>
              <a:rPr lang="en-US" sz="1600" b="1" dirty="0">
                <a:solidFill>
                  <a:srgbClr val="7F694C"/>
                </a:solidFill>
                <a:latin typeface="Lato"/>
              </a:rPr>
              <a:t> </a:t>
            </a:r>
            <a:r>
              <a:rPr lang="en-US" sz="1600" b="1" dirty="0" err="1">
                <a:solidFill>
                  <a:srgbClr val="7F694C"/>
                </a:solidFill>
                <a:latin typeface="Lato"/>
              </a:rPr>
              <a:t>penyelewengan</a:t>
            </a:r>
            <a:r>
              <a:rPr lang="en-US" sz="1600" b="1" dirty="0">
                <a:solidFill>
                  <a:srgbClr val="7F694C"/>
                </a:solidFill>
                <a:latin typeface="Lato"/>
              </a:rPr>
              <a:t> </a:t>
            </a:r>
            <a:r>
              <a:rPr lang="en-US" sz="1600" b="1" dirty="0" err="1">
                <a:solidFill>
                  <a:srgbClr val="7F694C"/>
                </a:solidFill>
                <a:latin typeface="Lato"/>
              </a:rPr>
              <a:t>terhadap</a:t>
            </a:r>
            <a:r>
              <a:rPr lang="en-US" sz="1600" b="1" dirty="0">
                <a:solidFill>
                  <a:srgbClr val="7F694C"/>
                </a:solidFill>
                <a:latin typeface="Lato"/>
              </a:rPr>
              <a:t> </a:t>
            </a:r>
            <a:r>
              <a:rPr lang="en-US" sz="1600" b="1" dirty="0" err="1">
                <a:solidFill>
                  <a:srgbClr val="7F694C"/>
                </a:solidFill>
                <a:latin typeface="Lato"/>
              </a:rPr>
              <a:t>prinsip</a:t>
            </a:r>
            <a:r>
              <a:rPr lang="en-US" sz="1600" b="1" dirty="0">
                <a:solidFill>
                  <a:srgbClr val="7F694C"/>
                </a:solidFill>
                <a:latin typeface="Lato"/>
              </a:rPr>
              <a:t> </a:t>
            </a:r>
            <a:r>
              <a:rPr lang="en-US" sz="1600" b="1" dirty="0" err="1">
                <a:solidFill>
                  <a:srgbClr val="7F694C"/>
                </a:solidFill>
                <a:latin typeface="Lato"/>
              </a:rPr>
              <a:t>bahwa</a:t>
            </a:r>
            <a:r>
              <a:rPr lang="en-US" sz="1600" b="1" dirty="0">
                <a:solidFill>
                  <a:srgbClr val="7F694C"/>
                </a:solidFill>
                <a:latin typeface="Lato"/>
              </a:rPr>
              <a:t> </a:t>
            </a:r>
            <a:r>
              <a:rPr lang="en-US" sz="1600" b="1" dirty="0" err="1">
                <a:solidFill>
                  <a:srgbClr val="7F694C"/>
                </a:solidFill>
                <a:latin typeface="Lato"/>
              </a:rPr>
              <a:t>kekuasaan</a:t>
            </a:r>
            <a:r>
              <a:rPr lang="en-US" sz="1600" b="1" dirty="0">
                <a:solidFill>
                  <a:srgbClr val="7F694C"/>
                </a:solidFill>
                <a:latin typeface="Lato"/>
              </a:rPr>
              <a:t> </a:t>
            </a:r>
            <a:r>
              <a:rPr lang="en-US" sz="1600" b="1" dirty="0" err="1">
                <a:solidFill>
                  <a:srgbClr val="7F694C"/>
                </a:solidFill>
                <a:latin typeface="Lato"/>
              </a:rPr>
              <a:t>kehakiman</a:t>
            </a:r>
            <a:r>
              <a:rPr lang="en-US" sz="1600" b="1" dirty="0">
                <a:solidFill>
                  <a:srgbClr val="7F694C"/>
                </a:solidFill>
                <a:latin typeface="Lato"/>
              </a:rPr>
              <a:t> </a:t>
            </a:r>
            <a:r>
              <a:rPr lang="en-US" sz="1600" b="1" dirty="0" err="1">
                <a:solidFill>
                  <a:srgbClr val="7F694C"/>
                </a:solidFill>
                <a:latin typeface="Lato"/>
              </a:rPr>
              <a:t>merupakan</a:t>
            </a:r>
            <a:r>
              <a:rPr lang="en-US" sz="1600" b="1" dirty="0">
                <a:solidFill>
                  <a:srgbClr val="7F694C"/>
                </a:solidFill>
                <a:latin typeface="Lato"/>
              </a:rPr>
              <a:t> </a:t>
            </a:r>
            <a:r>
              <a:rPr lang="en-US" sz="1600" b="1" dirty="0" err="1">
                <a:solidFill>
                  <a:srgbClr val="7F694C"/>
                </a:solidFill>
                <a:latin typeface="Lato"/>
              </a:rPr>
              <a:t>kekuasaan</a:t>
            </a:r>
            <a:r>
              <a:rPr lang="en-US" sz="1600" b="1" dirty="0">
                <a:solidFill>
                  <a:srgbClr val="7F694C"/>
                </a:solidFill>
                <a:latin typeface="Lato"/>
              </a:rPr>
              <a:t> yang </a:t>
            </a:r>
            <a:r>
              <a:rPr lang="en-US" sz="1600" b="1" dirty="0" err="1">
                <a:solidFill>
                  <a:srgbClr val="7F694C"/>
                </a:solidFill>
                <a:latin typeface="Lato"/>
              </a:rPr>
              <a:t>merdeka</a:t>
            </a:r>
            <a:r>
              <a:rPr lang="en-US" sz="1600" b="1" dirty="0">
                <a:solidFill>
                  <a:srgbClr val="7F694C"/>
                </a:solidFill>
                <a:latin typeface="Lato"/>
              </a:rPr>
              <a:t>.</a:t>
            </a:r>
          </a:p>
        </p:txBody>
      </p:sp>
    </p:spTree>
    <p:extLst>
      <p:ext uri="{BB962C8B-B14F-4D97-AF65-F5344CB8AC3E}">
        <p14:creationId xmlns:p14="http://schemas.microsoft.com/office/powerpoint/2010/main" val="1048828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randombar(horizontal)">
                                      <p:cBhvr>
                                        <p:cTn id="7" dur="500"/>
                                        <p:tgtEl>
                                          <p:spTgt spid="31"/>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randombar(horizontal)">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1"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659"/>
        <p:cNvGrpSpPr/>
        <p:nvPr/>
      </p:nvGrpSpPr>
      <p:grpSpPr>
        <a:xfrm>
          <a:off x="0" y="0"/>
          <a:ext cx="0" cy="0"/>
          <a:chOff x="0" y="0"/>
          <a:chExt cx="0" cy="0"/>
        </a:xfrm>
      </p:grpSpPr>
      <p:grpSp>
        <p:nvGrpSpPr>
          <p:cNvPr id="663" name="Google Shape;663;p49"/>
          <p:cNvGrpSpPr/>
          <p:nvPr/>
        </p:nvGrpSpPr>
        <p:grpSpPr>
          <a:xfrm>
            <a:off x="4971446" y="969730"/>
            <a:ext cx="3915692" cy="3040604"/>
            <a:chOff x="9320475" y="1310750"/>
            <a:chExt cx="3915300" cy="3040300"/>
          </a:xfrm>
        </p:grpSpPr>
        <p:sp>
          <p:nvSpPr>
            <p:cNvPr id="664" name="Google Shape;664;p49"/>
            <p:cNvSpPr/>
            <p:nvPr/>
          </p:nvSpPr>
          <p:spPr>
            <a:xfrm>
              <a:off x="12920525" y="3408900"/>
              <a:ext cx="154325" cy="201850"/>
            </a:xfrm>
            <a:custGeom>
              <a:avLst/>
              <a:gdLst/>
              <a:ahLst/>
              <a:cxnLst/>
              <a:rect l="l" t="t" r="r" b="b"/>
              <a:pathLst>
                <a:path w="6173" h="8074" extrusionOk="0">
                  <a:moveTo>
                    <a:pt x="5939" y="1"/>
                  </a:moveTo>
                  <a:cubicBezTo>
                    <a:pt x="5772" y="34"/>
                    <a:pt x="1702" y="234"/>
                    <a:pt x="34" y="3270"/>
                  </a:cubicBezTo>
                  <a:cubicBezTo>
                    <a:pt x="1" y="3337"/>
                    <a:pt x="1" y="3403"/>
                    <a:pt x="1" y="3470"/>
                  </a:cubicBezTo>
                  <a:cubicBezTo>
                    <a:pt x="2002" y="7873"/>
                    <a:pt x="5538" y="8073"/>
                    <a:pt x="5705" y="8073"/>
                  </a:cubicBezTo>
                  <a:cubicBezTo>
                    <a:pt x="5805" y="8073"/>
                    <a:pt x="5905" y="8007"/>
                    <a:pt x="5905" y="7873"/>
                  </a:cubicBezTo>
                  <a:cubicBezTo>
                    <a:pt x="5905" y="7773"/>
                    <a:pt x="5838" y="7673"/>
                    <a:pt x="5705" y="7673"/>
                  </a:cubicBezTo>
                  <a:cubicBezTo>
                    <a:pt x="5672" y="7673"/>
                    <a:pt x="2336" y="7473"/>
                    <a:pt x="435" y="3370"/>
                  </a:cubicBezTo>
                  <a:cubicBezTo>
                    <a:pt x="2036" y="635"/>
                    <a:pt x="5939" y="435"/>
                    <a:pt x="5972" y="435"/>
                  </a:cubicBezTo>
                  <a:cubicBezTo>
                    <a:pt x="6072" y="435"/>
                    <a:pt x="6172" y="334"/>
                    <a:pt x="6172" y="201"/>
                  </a:cubicBezTo>
                  <a:cubicBezTo>
                    <a:pt x="6172" y="101"/>
                    <a:pt x="6072" y="1"/>
                    <a:pt x="5939" y="1"/>
                  </a:cubicBezTo>
                  <a:close/>
                </a:path>
              </a:pathLst>
            </a:custGeom>
            <a:solidFill>
              <a:srgbClr val="FFF8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49"/>
            <p:cNvSpPr/>
            <p:nvPr/>
          </p:nvSpPr>
          <p:spPr>
            <a:xfrm>
              <a:off x="9372175" y="1486700"/>
              <a:ext cx="2951300" cy="2389225"/>
            </a:xfrm>
            <a:custGeom>
              <a:avLst/>
              <a:gdLst/>
              <a:ahLst/>
              <a:cxnLst/>
              <a:rect l="l" t="t" r="r" b="b"/>
              <a:pathLst>
                <a:path w="118052" h="95569" extrusionOk="0">
                  <a:moveTo>
                    <a:pt x="16179" y="1"/>
                  </a:moveTo>
                  <a:lnTo>
                    <a:pt x="0" y="71985"/>
                  </a:lnTo>
                  <a:lnTo>
                    <a:pt x="108211" y="95569"/>
                  </a:lnTo>
                  <a:lnTo>
                    <a:pt x="118051" y="22483"/>
                  </a:lnTo>
                  <a:lnTo>
                    <a:pt x="1617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49"/>
            <p:cNvSpPr/>
            <p:nvPr/>
          </p:nvSpPr>
          <p:spPr>
            <a:xfrm>
              <a:off x="9346325" y="1336600"/>
              <a:ext cx="1742925" cy="2149050"/>
            </a:xfrm>
            <a:custGeom>
              <a:avLst/>
              <a:gdLst/>
              <a:ahLst/>
              <a:cxnLst/>
              <a:rect l="l" t="t" r="r" b="b"/>
              <a:pathLst>
                <a:path w="69717" h="85962" extrusionOk="0">
                  <a:moveTo>
                    <a:pt x="16479" y="0"/>
                  </a:moveTo>
                  <a:lnTo>
                    <a:pt x="0" y="74120"/>
                  </a:lnTo>
                  <a:lnTo>
                    <a:pt x="53238" y="85962"/>
                  </a:lnTo>
                  <a:lnTo>
                    <a:pt x="69717" y="11842"/>
                  </a:lnTo>
                  <a:lnTo>
                    <a:pt x="1647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49"/>
            <p:cNvSpPr/>
            <p:nvPr/>
          </p:nvSpPr>
          <p:spPr>
            <a:xfrm>
              <a:off x="10677275" y="1631800"/>
              <a:ext cx="1742925" cy="2149075"/>
            </a:xfrm>
            <a:custGeom>
              <a:avLst/>
              <a:gdLst/>
              <a:ahLst/>
              <a:cxnLst/>
              <a:rect l="l" t="t" r="r" b="b"/>
              <a:pathLst>
                <a:path w="69717" h="85963" extrusionOk="0">
                  <a:moveTo>
                    <a:pt x="16445" y="1"/>
                  </a:moveTo>
                  <a:lnTo>
                    <a:pt x="0" y="74154"/>
                  </a:lnTo>
                  <a:lnTo>
                    <a:pt x="53238" y="85962"/>
                  </a:lnTo>
                  <a:lnTo>
                    <a:pt x="69717" y="11842"/>
                  </a:lnTo>
                  <a:lnTo>
                    <a:pt x="1644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49"/>
            <p:cNvSpPr/>
            <p:nvPr/>
          </p:nvSpPr>
          <p:spPr>
            <a:xfrm>
              <a:off x="9691575" y="1310750"/>
              <a:ext cx="281050" cy="230175"/>
            </a:xfrm>
            <a:custGeom>
              <a:avLst/>
              <a:gdLst/>
              <a:ahLst/>
              <a:cxnLst/>
              <a:rect l="l" t="t" r="r" b="b"/>
              <a:pathLst>
                <a:path w="11242" h="9207" extrusionOk="0">
                  <a:moveTo>
                    <a:pt x="2035" y="0"/>
                  </a:moveTo>
                  <a:lnTo>
                    <a:pt x="0" y="9207"/>
                  </a:lnTo>
                  <a:lnTo>
                    <a:pt x="11241" y="2035"/>
                  </a:lnTo>
                  <a:lnTo>
                    <a:pt x="203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49"/>
            <p:cNvSpPr/>
            <p:nvPr/>
          </p:nvSpPr>
          <p:spPr>
            <a:xfrm>
              <a:off x="12215025" y="1859475"/>
              <a:ext cx="231025" cy="281875"/>
            </a:xfrm>
            <a:custGeom>
              <a:avLst/>
              <a:gdLst/>
              <a:ahLst/>
              <a:cxnLst/>
              <a:rect l="l" t="t" r="r" b="b"/>
              <a:pathLst>
                <a:path w="9241" h="11275" extrusionOk="0">
                  <a:moveTo>
                    <a:pt x="1" y="0"/>
                  </a:moveTo>
                  <a:lnTo>
                    <a:pt x="7173" y="11275"/>
                  </a:lnTo>
                  <a:lnTo>
                    <a:pt x="9241" y="2068"/>
                  </a:lnTo>
                  <a:lnTo>
                    <a:pt x="1" y="0"/>
                  </a:lnTo>
                  <a:close/>
                </a:path>
              </a:pathLst>
            </a:custGeom>
            <a:solidFill>
              <a:srgbClr val="FFD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49"/>
            <p:cNvSpPr/>
            <p:nvPr/>
          </p:nvSpPr>
          <p:spPr>
            <a:xfrm>
              <a:off x="9320475" y="2979425"/>
              <a:ext cx="230175" cy="281900"/>
            </a:xfrm>
            <a:custGeom>
              <a:avLst/>
              <a:gdLst/>
              <a:ahLst/>
              <a:cxnLst/>
              <a:rect l="l" t="t" r="r" b="b"/>
              <a:pathLst>
                <a:path w="9207" h="11276" extrusionOk="0">
                  <a:moveTo>
                    <a:pt x="2035" y="1"/>
                  </a:moveTo>
                  <a:lnTo>
                    <a:pt x="0" y="9208"/>
                  </a:lnTo>
                  <a:lnTo>
                    <a:pt x="9207" y="11276"/>
                  </a:lnTo>
                  <a:lnTo>
                    <a:pt x="203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49"/>
            <p:cNvSpPr/>
            <p:nvPr/>
          </p:nvSpPr>
          <p:spPr>
            <a:xfrm>
              <a:off x="11793900" y="3579875"/>
              <a:ext cx="281050" cy="230175"/>
            </a:xfrm>
            <a:custGeom>
              <a:avLst/>
              <a:gdLst/>
              <a:ahLst/>
              <a:cxnLst/>
              <a:rect l="l" t="t" r="r" b="b"/>
              <a:pathLst>
                <a:path w="11242" h="9207" extrusionOk="0">
                  <a:moveTo>
                    <a:pt x="11242" y="0"/>
                  </a:moveTo>
                  <a:lnTo>
                    <a:pt x="0" y="7172"/>
                  </a:lnTo>
                  <a:lnTo>
                    <a:pt x="9207" y="9207"/>
                  </a:lnTo>
                  <a:lnTo>
                    <a:pt x="11242" y="0"/>
                  </a:lnTo>
                  <a:close/>
                </a:path>
              </a:pathLst>
            </a:custGeom>
            <a:solidFill>
              <a:srgbClr val="FFD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49"/>
            <p:cNvSpPr/>
            <p:nvPr/>
          </p:nvSpPr>
          <p:spPr>
            <a:xfrm>
              <a:off x="10538825" y="1600950"/>
              <a:ext cx="683025" cy="1913900"/>
            </a:xfrm>
            <a:custGeom>
              <a:avLst/>
              <a:gdLst/>
              <a:ahLst/>
              <a:cxnLst/>
              <a:rect l="l" t="t" r="r" b="b"/>
              <a:pathLst>
                <a:path w="27321" h="76556" extrusionOk="0">
                  <a:moveTo>
                    <a:pt x="16446" y="0"/>
                  </a:moveTo>
                  <a:lnTo>
                    <a:pt x="1" y="74154"/>
                  </a:lnTo>
                  <a:lnTo>
                    <a:pt x="10875" y="76555"/>
                  </a:lnTo>
                  <a:lnTo>
                    <a:pt x="27320" y="2436"/>
                  </a:lnTo>
                  <a:lnTo>
                    <a:pt x="1644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49"/>
            <p:cNvSpPr/>
            <p:nvPr/>
          </p:nvSpPr>
          <p:spPr>
            <a:xfrm>
              <a:off x="10666425" y="1620125"/>
              <a:ext cx="1657050" cy="2062350"/>
            </a:xfrm>
            <a:custGeom>
              <a:avLst/>
              <a:gdLst/>
              <a:ahLst/>
              <a:cxnLst/>
              <a:rect l="l" t="t" r="r" b="b"/>
              <a:pathLst>
                <a:path w="66282" h="82494" extrusionOk="0">
                  <a:moveTo>
                    <a:pt x="24896" y="0"/>
                  </a:moveTo>
                  <a:cubicBezTo>
                    <a:pt x="21245" y="0"/>
                    <a:pt x="18241" y="805"/>
                    <a:pt x="16412" y="2803"/>
                  </a:cubicBezTo>
                  <a:lnTo>
                    <a:pt x="1135" y="71519"/>
                  </a:lnTo>
                  <a:cubicBezTo>
                    <a:pt x="1" y="76622"/>
                    <a:pt x="51037" y="82493"/>
                    <a:pt x="51037" y="82493"/>
                  </a:cubicBezTo>
                  <a:lnTo>
                    <a:pt x="66281" y="13811"/>
                  </a:lnTo>
                  <a:cubicBezTo>
                    <a:pt x="66281" y="13811"/>
                    <a:pt x="40025" y="0"/>
                    <a:pt x="24896" y="0"/>
                  </a:cubicBezTo>
                  <a:close/>
                </a:path>
              </a:pathLst>
            </a:custGeom>
            <a:solidFill>
              <a:srgbClr val="FFF8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49"/>
            <p:cNvSpPr/>
            <p:nvPr/>
          </p:nvSpPr>
          <p:spPr>
            <a:xfrm>
              <a:off x="9453900" y="1424900"/>
              <a:ext cx="1622850" cy="2004250"/>
            </a:xfrm>
            <a:custGeom>
              <a:avLst/>
              <a:gdLst/>
              <a:ahLst/>
              <a:cxnLst/>
              <a:rect l="l" t="t" r="r" b="b"/>
              <a:pathLst>
                <a:path w="64914" h="80170" extrusionOk="0">
                  <a:moveTo>
                    <a:pt x="18851" y="1"/>
                  </a:moveTo>
                  <a:cubicBezTo>
                    <a:pt x="16595" y="1"/>
                    <a:pt x="15245" y="37"/>
                    <a:pt x="15245" y="37"/>
                  </a:cubicBezTo>
                  <a:lnTo>
                    <a:pt x="0" y="68687"/>
                  </a:lnTo>
                  <a:cubicBezTo>
                    <a:pt x="0" y="68687"/>
                    <a:pt x="34679" y="80170"/>
                    <a:pt x="46231" y="80170"/>
                  </a:cubicBezTo>
                  <a:cubicBezTo>
                    <a:pt x="47886" y="80170"/>
                    <a:pt x="49067" y="79934"/>
                    <a:pt x="49602" y="79394"/>
                  </a:cubicBezTo>
                  <a:lnTo>
                    <a:pt x="64913" y="10612"/>
                  </a:lnTo>
                  <a:cubicBezTo>
                    <a:pt x="61189" y="845"/>
                    <a:pt x="29647" y="1"/>
                    <a:pt x="188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49"/>
            <p:cNvSpPr/>
            <p:nvPr/>
          </p:nvSpPr>
          <p:spPr>
            <a:xfrm>
              <a:off x="9868350" y="1605800"/>
              <a:ext cx="390300" cy="363775"/>
            </a:xfrm>
            <a:custGeom>
              <a:avLst/>
              <a:gdLst/>
              <a:ahLst/>
              <a:cxnLst/>
              <a:rect l="l" t="t" r="r" b="b"/>
              <a:pathLst>
                <a:path w="15612" h="14551" extrusionOk="0">
                  <a:moveTo>
                    <a:pt x="3337" y="407"/>
                  </a:moveTo>
                  <a:lnTo>
                    <a:pt x="15145" y="807"/>
                  </a:lnTo>
                  <a:lnTo>
                    <a:pt x="12210" y="14117"/>
                  </a:lnTo>
                  <a:lnTo>
                    <a:pt x="468" y="13316"/>
                  </a:lnTo>
                  <a:lnTo>
                    <a:pt x="3337" y="407"/>
                  </a:lnTo>
                  <a:close/>
                  <a:moveTo>
                    <a:pt x="3120" y="0"/>
                  </a:moveTo>
                  <a:cubicBezTo>
                    <a:pt x="3019" y="0"/>
                    <a:pt x="2965" y="87"/>
                    <a:pt x="2936" y="173"/>
                  </a:cubicBezTo>
                  <a:lnTo>
                    <a:pt x="1" y="13450"/>
                  </a:lnTo>
                  <a:cubicBezTo>
                    <a:pt x="1" y="13516"/>
                    <a:pt x="1" y="13583"/>
                    <a:pt x="34" y="13616"/>
                  </a:cubicBezTo>
                  <a:cubicBezTo>
                    <a:pt x="68" y="13683"/>
                    <a:pt x="134" y="13683"/>
                    <a:pt x="201" y="13716"/>
                  </a:cubicBezTo>
                  <a:lnTo>
                    <a:pt x="12343" y="14550"/>
                  </a:lnTo>
                  <a:cubicBezTo>
                    <a:pt x="12443" y="14550"/>
                    <a:pt x="12543" y="14484"/>
                    <a:pt x="12543" y="14384"/>
                  </a:cubicBezTo>
                  <a:lnTo>
                    <a:pt x="15612" y="640"/>
                  </a:lnTo>
                  <a:cubicBezTo>
                    <a:pt x="15612" y="607"/>
                    <a:pt x="15612" y="540"/>
                    <a:pt x="15579" y="474"/>
                  </a:cubicBezTo>
                  <a:cubicBezTo>
                    <a:pt x="15512" y="440"/>
                    <a:pt x="15479" y="407"/>
                    <a:pt x="15412" y="407"/>
                  </a:cubicBezTo>
                  <a:lnTo>
                    <a:pt x="3170" y="7"/>
                  </a:lnTo>
                  <a:cubicBezTo>
                    <a:pt x="3152" y="2"/>
                    <a:pt x="3135" y="0"/>
                    <a:pt x="3120" y="0"/>
                  </a:cubicBezTo>
                  <a:close/>
                </a:path>
              </a:pathLst>
            </a:custGeom>
            <a:solidFill>
              <a:srgbClr val="E7C8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49"/>
            <p:cNvSpPr/>
            <p:nvPr/>
          </p:nvSpPr>
          <p:spPr>
            <a:xfrm>
              <a:off x="9849175" y="2025425"/>
              <a:ext cx="973225" cy="184325"/>
            </a:xfrm>
            <a:custGeom>
              <a:avLst/>
              <a:gdLst/>
              <a:ahLst/>
              <a:cxnLst/>
              <a:rect l="l" t="t" r="r" b="b"/>
              <a:pathLst>
                <a:path w="38929" h="7373" extrusionOk="0">
                  <a:moveTo>
                    <a:pt x="201" y="0"/>
                  </a:moveTo>
                  <a:cubicBezTo>
                    <a:pt x="67" y="0"/>
                    <a:pt x="1" y="100"/>
                    <a:pt x="1" y="200"/>
                  </a:cubicBezTo>
                  <a:cubicBezTo>
                    <a:pt x="1" y="334"/>
                    <a:pt x="67" y="401"/>
                    <a:pt x="201" y="434"/>
                  </a:cubicBezTo>
                  <a:cubicBezTo>
                    <a:pt x="468" y="434"/>
                    <a:pt x="26386" y="1168"/>
                    <a:pt x="38595" y="7372"/>
                  </a:cubicBezTo>
                  <a:lnTo>
                    <a:pt x="38695" y="7372"/>
                  </a:lnTo>
                  <a:cubicBezTo>
                    <a:pt x="38762" y="7372"/>
                    <a:pt x="38828" y="7339"/>
                    <a:pt x="38862" y="7272"/>
                  </a:cubicBezTo>
                  <a:cubicBezTo>
                    <a:pt x="38928" y="7172"/>
                    <a:pt x="38862" y="7039"/>
                    <a:pt x="38762" y="7005"/>
                  </a:cubicBezTo>
                  <a:cubicBezTo>
                    <a:pt x="26486" y="768"/>
                    <a:pt x="468" y="0"/>
                    <a:pt x="201" y="0"/>
                  </a:cubicBezTo>
                  <a:close/>
                </a:path>
              </a:pathLst>
            </a:custGeom>
            <a:solidFill>
              <a:srgbClr val="E7C8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49"/>
            <p:cNvSpPr/>
            <p:nvPr/>
          </p:nvSpPr>
          <p:spPr>
            <a:xfrm>
              <a:off x="9829175" y="2112975"/>
              <a:ext cx="973200" cy="184325"/>
            </a:xfrm>
            <a:custGeom>
              <a:avLst/>
              <a:gdLst/>
              <a:ahLst/>
              <a:cxnLst/>
              <a:rect l="l" t="t" r="r" b="b"/>
              <a:pathLst>
                <a:path w="38928" h="7373" extrusionOk="0">
                  <a:moveTo>
                    <a:pt x="234" y="1"/>
                  </a:moveTo>
                  <a:cubicBezTo>
                    <a:pt x="100" y="1"/>
                    <a:pt x="33" y="101"/>
                    <a:pt x="0" y="201"/>
                  </a:cubicBezTo>
                  <a:cubicBezTo>
                    <a:pt x="0" y="334"/>
                    <a:pt x="100" y="401"/>
                    <a:pt x="234" y="434"/>
                  </a:cubicBezTo>
                  <a:cubicBezTo>
                    <a:pt x="467" y="434"/>
                    <a:pt x="26419" y="1168"/>
                    <a:pt x="38594" y="7373"/>
                  </a:cubicBezTo>
                  <a:lnTo>
                    <a:pt x="38694" y="7373"/>
                  </a:lnTo>
                  <a:cubicBezTo>
                    <a:pt x="38761" y="7373"/>
                    <a:pt x="38861" y="7339"/>
                    <a:pt x="38894" y="7273"/>
                  </a:cubicBezTo>
                  <a:cubicBezTo>
                    <a:pt x="38928" y="7173"/>
                    <a:pt x="38894" y="7039"/>
                    <a:pt x="38794" y="7006"/>
                  </a:cubicBezTo>
                  <a:cubicBezTo>
                    <a:pt x="26519" y="768"/>
                    <a:pt x="500" y="1"/>
                    <a:pt x="234" y="1"/>
                  </a:cubicBezTo>
                  <a:close/>
                </a:path>
              </a:pathLst>
            </a:custGeom>
            <a:solidFill>
              <a:srgbClr val="E7C8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49"/>
            <p:cNvSpPr/>
            <p:nvPr/>
          </p:nvSpPr>
          <p:spPr>
            <a:xfrm>
              <a:off x="9809975" y="2200550"/>
              <a:ext cx="973225" cy="184325"/>
            </a:xfrm>
            <a:custGeom>
              <a:avLst/>
              <a:gdLst/>
              <a:ahLst/>
              <a:cxnLst/>
              <a:rect l="l" t="t" r="r" b="b"/>
              <a:pathLst>
                <a:path w="38929" h="7373" extrusionOk="0">
                  <a:moveTo>
                    <a:pt x="234" y="0"/>
                  </a:moveTo>
                  <a:cubicBezTo>
                    <a:pt x="101" y="0"/>
                    <a:pt x="1" y="100"/>
                    <a:pt x="1" y="200"/>
                  </a:cubicBezTo>
                  <a:cubicBezTo>
                    <a:pt x="1" y="334"/>
                    <a:pt x="101" y="401"/>
                    <a:pt x="201" y="434"/>
                  </a:cubicBezTo>
                  <a:cubicBezTo>
                    <a:pt x="468" y="434"/>
                    <a:pt x="26386" y="1168"/>
                    <a:pt x="38595" y="7372"/>
                  </a:cubicBezTo>
                  <a:lnTo>
                    <a:pt x="38695" y="7372"/>
                  </a:lnTo>
                  <a:cubicBezTo>
                    <a:pt x="38762" y="7372"/>
                    <a:pt x="38829" y="7339"/>
                    <a:pt x="38862" y="7272"/>
                  </a:cubicBezTo>
                  <a:cubicBezTo>
                    <a:pt x="38929" y="7172"/>
                    <a:pt x="38895" y="7039"/>
                    <a:pt x="38795" y="7005"/>
                  </a:cubicBezTo>
                  <a:cubicBezTo>
                    <a:pt x="26520" y="768"/>
                    <a:pt x="468" y="0"/>
                    <a:pt x="234" y="0"/>
                  </a:cubicBezTo>
                  <a:close/>
                </a:path>
              </a:pathLst>
            </a:custGeom>
            <a:solidFill>
              <a:srgbClr val="E7C8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49"/>
            <p:cNvSpPr/>
            <p:nvPr/>
          </p:nvSpPr>
          <p:spPr>
            <a:xfrm>
              <a:off x="9790800" y="2288100"/>
              <a:ext cx="973225" cy="184325"/>
            </a:xfrm>
            <a:custGeom>
              <a:avLst/>
              <a:gdLst/>
              <a:ahLst/>
              <a:cxnLst/>
              <a:rect l="l" t="t" r="r" b="b"/>
              <a:pathLst>
                <a:path w="38929" h="7373" extrusionOk="0">
                  <a:moveTo>
                    <a:pt x="234" y="1"/>
                  </a:moveTo>
                  <a:cubicBezTo>
                    <a:pt x="101" y="1"/>
                    <a:pt x="1" y="68"/>
                    <a:pt x="1" y="201"/>
                  </a:cubicBezTo>
                  <a:cubicBezTo>
                    <a:pt x="1" y="301"/>
                    <a:pt x="67" y="401"/>
                    <a:pt x="201" y="434"/>
                  </a:cubicBezTo>
                  <a:cubicBezTo>
                    <a:pt x="468" y="434"/>
                    <a:pt x="26486" y="1969"/>
                    <a:pt x="38595" y="7373"/>
                  </a:cubicBezTo>
                  <a:lnTo>
                    <a:pt x="38695" y="7373"/>
                  </a:lnTo>
                  <a:cubicBezTo>
                    <a:pt x="38762" y="7373"/>
                    <a:pt x="38828" y="7339"/>
                    <a:pt x="38862" y="7273"/>
                  </a:cubicBezTo>
                  <a:cubicBezTo>
                    <a:pt x="38928" y="7173"/>
                    <a:pt x="38862" y="7039"/>
                    <a:pt x="38762" y="7006"/>
                  </a:cubicBezTo>
                  <a:cubicBezTo>
                    <a:pt x="26586" y="1535"/>
                    <a:pt x="468" y="34"/>
                    <a:pt x="234" y="1"/>
                  </a:cubicBezTo>
                  <a:close/>
                </a:path>
              </a:pathLst>
            </a:custGeom>
            <a:solidFill>
              <a:srgbClr val="E7C8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49"/>
            <p:cNvSpPr/>
            <p:nvPr/>
          </p:nvSpPr>
          <p:spPr>
            <a:xfrm>
              <a:off x="9770800" y="2375675"/>
              <a:ext cx="973200" cy="184325"/>
            </a:xfrm>
            <a:custGeom>
              <a:avLst/>
              <a:gdLst/>
              <a:ahLst/>
              <a:cxnLst/>
              <a:rect l="l" t="t" r="r" b="b"/>
              <a:pathLst>
                <a:path w="38928" h="7373" extrusionOk="0">
                  <a:moveTo>
                    <a:pt x="234" y="0"/>
                  </a:moveTo>
                  <a:cubicBezTo>
                    <a:pt x="133" y="0"/>
                    <a:pt x="33" y="67"/>
                    <a:pt x="33" y="200"/>
                  </a:cubicBezTo>
                  <a:cubicBezTo>
                    <a:pt x="0" y="301"/>
                    <a:pt x="100" y="401"/>
                    <a:pt x="200" y="434"/>
                  </a:cubicBezTo>
                  <a:cubicBezTo>
                    <a:pt x="467" y="434"/>
                    <a:pt x="26719" y="2135"/>
                    <a:pt x="38628" y="7372"/>
                  </a:cubicBezTo>
                  <a:lnTo>
                    <a:pt x="38694" y="7372"/>
                  </a:lnTo>
                  <a:cubicBezTo>
                    <a:pt x="38794" y="7372"/>
                    <a:pt x="38861" y="7339"/>
                    <a:pt x="38894" y="7272"/>
                  </a:cubicBezTo>
                  <a:cubicBezTo>
                    <a:pt x="38928" y="7172"/>
                    <a:pt x="38894" y="7039"/>
                    <a:pt x="38794" y="6972"/>
                  </a:cubicBezTo>
                  <a:cubicBezTo>
                    <a:pt x="26819" y="1702"/>
                    <a:pt x="500" y="34"/>
                    <a:pt x="234" y="0"/>
                  </a:cubicBezTo>
                  <a:close/>
                </a:path>
              </a:pathLst>
            </a:custGeom>
            <a:solidFill>
              <a:srgbClr val="E7C8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49"/>
            <p:cNvSpPr/>
            <p:nvPr/>
          </p:nvSpPr>
          <p:spPr>
            <a:xfrm>
              <a:off x="9751600" y="2463225"/>
              <a:ext cx="973225" cy="184325"/>
            </a:xfrm>
            <a:custGeom>
              <a:avLst/>
              <a:gdLst/>
              <a:ahLst/>
              <a:cxnLst/>
              <a:rect l="l" t="t" r="r" b="b"/>
              <a:pathLst>
                <a:path w="38929" h="7373" extrusionOk="0">
                  <a:moveTo>
                    <a:pt x="234" y="1"/>
                  </a:moveTo>
                  <a:cubicBezTo>
                    <a:pt x="134" y="1"/>
                    <a:pt x="34" y="68"/>
                    <a:pt x="1" y="201"/>
                  </a:cubicBezTo>
                  <a:cubicBezTo>
                    <a:pt x="1" y="301"/>
                    <a:pt x="101" y="401"/>
                    <a:pt x="201" y="401"/>
                  </a:cubicBezTo>
                  <a:cubicBezTo>
                    <a:pt x="468" y="434"/>
                    <a:pt x="26119" y="2536"/>
                    <a:pt x="38628" y="7373"/>
                  </a:cubicBezTo>
                  <a:lnTo>
                    <a:pt x="38695" y="7373"/>
                  </a:lnTo>
                  <a:cubicBezTo>
                    <a:pt x="38762" y="7373"/>
                    <a:pt x="38862" y="7339"/>
                    <a:pt x="38895" y="7239"/>
                  </a:cubicBezTo>
                  <a:cubicBezTo>
                    <a:pt x="38929" y="7139"/>
                    <a:pt x="38895" y="7039"/>
                    <a:pt x="38762" y="6972"/>
                  </a:cubicBezTo>
                  <a:cubicBezTo>
                    <a:pt x="26186" y="2102"/>
                    <a:pt x="501" y="34"/>
                    <a:pt x="234" y="1"/>
                  </a:cubicBezTo>
                  <a:close/>
                </a:path>
              </a:pathLst>
            </a:custGeom>
            <a:solidFill>
              <a:srgbClr val="E7C8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49"/>
            <p:cNvSpPr/>
            <p:nvPr/>
          </p:nvSpPr>
          <p:spPr>
            <a:xfrm>
              <a:off x="9732425" y="2550800"/>
              <a:ext cx="973225" cy="184325"/>
            </a:xfrm>
            <a:custGeom>
              <a:avLst/>
              <a:gdLst/>
              <a:ahLst/>
              <a:cxnLst/>
              <a:rect l="l" t="t" r="r" b="b"/>
              <a:pathLst>
                <a:path w="38929" h="7373" extrusionOk="0">
                  <a:moveTo>
                    <a:pt x="234" y="0"/>
                  </a:moveTo>
                  <a:cubicBezTo>
                    <a:pt x="101" y="0"/>
                    <a:pt x="1" y="67"/>
                    <a:pt x="1" y="167"/>
                  </a:cubicBezTo>
                  <a:cubicBezTo>
                    <a:pt x="1" y="301"/>
                    <a:pt x="67" y="401"/>
                    <a:pt x="167" y="401"/>
                  </a:cubicBezTo>
                  <a:cubicBezTo>
                    <a:pt x="434" y="434"/>
                    <a:pt x="26286" y="3469"/>
                    <a:pt x="38628" y="7372"/>
                  </a:cubicBezTo>
                  <a:lnTo>
                    <a:pt x="38695" y="7372"/>
                  </a:lnTo>
                  <a:cubicBezTo>
                    <a:pt x="38762" y="7372"/>
                    <a:pt x="38862" y="7339"/>
                    <a:pt x="38895" y="7239"/>
                  </a:cubicBezTo>
                  <a:cubicBezTo>
                    <a:pt x="38928" y="7139"/>
                    <a:pt x="38862" y="7005"/>
                    <a:pt x="38762" y="6972"/>
                  </a:cubicBezTo>
                  <a:cubicBezTo>
                    <a:pt x="26353" y="3069"/>
                    <a:pt x="501" y="34"/>
                    <a:pt x="234" y="0"/>
                  </a:cubicBezTo>
                  <a:close/>
                </a:path>
              </a:pathLst>
            </a:custGeom>
            <a:solidFill>
              <a:srgbClr val="E7C8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49"/>
            <p:cNvSpPr/>
            <p:nvPr/>
          </p:nvSpPr>
          <p:spPr>
            <a:xfrm>
              <a:off x="9712425" y="2638200"/>
              <a:ext cx="973200" cy="184475"/>
            </a:xfrm>
            <a:custGeom>
              <a:avLst/>
              <a:gdLst/>
              <a:ahLst/>
              <a:cxnLst/>
              <a:rect l="l" t="t" r="r" b="b"/>
              <a:pathLst>
                <a:path w="38928" h="7379" extrusionOk="0">
                  <a:moveTo>
                    <a:pt x="215" y="0"/>
                  </a:moveTo>
                  <a:cubicBezTo>
                    <a:pt x="108" y="0"/>
                    <a:pt x="33" y="87"/>
                    <a:pt x="33" y="174"/>
                  </a:cubicBezTo>
                  <a:cubicBezTo>
                    <a:pt x="0" y="307"/>
                    <a:pt x="100" y="407"/>
                    <a:pt x="200" y="407"/>
                  </a:cubicBezTo>
                  <a:cubicBezTo>
                    <a:pt x="467" y="440"/>
                    <a:pt x="25818" y="3876"/>
                    <a:pt x="38661" y="7379"/>
                  </a:cubicBezTo>
                  <a:lnTo>
                    <a:pt x="38694" y="7379"/>
                  </a:lnTo>
                  <a:cubicBezTo>
                    <a:pt x="38794" y="7379"/>
                    <a:pt x="38894" y="7312"/>
                    <a:pt x="38894" y="7245"/>
                  </a:cubicBezTo>
                  <a:cubicBezTo>
                    <a:pt x="38928" y="7112"/>
                    <a:pt x="38861" y="7012"/>
                    <a:pt x="38761" y="6979"/>
                  </a:cubicBezTo>
                  <a:cubicBezTo>
                    <a:pt x="25919" y="3476"/>
                    <a:pt x="500" y="40"/>
                    <a:pt x="267" y="7"/>
                  </a:cubicBezTo>
                  <a:cubicBezTo>
                    <a:pt x="249" y="2"/>
                    <a:pt x="232" y="0"/>
                    <a:pt x="215" y="0"/>
                  </a:cubicBezTo>
                  <a:close/>
                </a:path>
              </a:pathLst>
            </a:custGeom>
            <a:solidFill>
              <a:srgbClr val="E7C8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49"/>
            <p:cNvSpPr/>
            <p:nvPr/>
          </p:nvSpPr>
          <p:spPr>
            <a:xfrm>
              <a:off x="9693225" y="2725975"/>
              <a:ext cx="973225" cy="184275"/>
            </a:xfrm>
            <a:custGeom>
              <a:avLst/>
              <a:gdLst/>
              <a:ahLst/>
              <a:cxnLst/>
              <a:rect l="l" t="t" r="r" b="b"/>
              <a:pathLst>
                <a:path w="38929" h="7371" extrusionOk="0">
                  <a:moveTo>
                    <a:pt x="317" y="1"/>
                  </a:moveTo>
                  <a:cubicBezTo>
                    <a:pt x="178" y="1"/>
                    <a:pt x="93" y="11"/>
                    <a:pt x="68" y="32"/>
                  </a:cubicBezTo>
                  <a:cubicBezTo>
                    <a:pt x="34" y="98"/>
                    <a:pt x="1" y="165"/>
                    <a:pt x="1" y="232"/>
                  </a:cubicBezTo>
                  <a:cubicBezTo>
                    <a:pt x="30" y="319"/>
                    <a:pt x="109" y="405"/>
                    <a:pt x="216" y="405"/>
                  </a:cubicBezTo>
                  <a:cubicBezTo>
                    <a:pt x="233" y="405"/>
                    <a:pt x="250" y="403"/>
                    <a:pt x="268" y="399"/>
                  </a:cubicBezTo>
                  <a:lnTo>
                    <a:pt x="301" y="399"/>
                  </a:lnTo>
                  <a:cubicBezTo>
                    <a:pt x="313" y="398"/>
                    <a:pt x="326" y="398"/>
                    <a:pt x="341" y="398"/>
                  </a:cubicBezTo>
                  <a:cubicBezTo>
                    <a:pt x="2035" y="398"/>
                    <a:pt x="26098" y="4064"/>
                    <a:pt x="38628" y="7370"/>
                  </a:cubicBezTo>
                  <a:lnTo>
                    <a:pt x="38695" y="7370"/>
                  </a:lnTo>
                  <a:cubicBezTo>
                    <a:pt x="38795" y="7370"/>
                    <a:pt x="38862" y="7304"/>
                    <a:pt x="38895" y="7237"/>
                  </a:cubicBezTo>
                  <a:cubicBezTo>
                    <a:pt x="38929" y="7103"/>
                    <a:pt x="38862" y="7003"/>
                    <a:pt x="38762" y="6970"/>
                  </a:cubicBezTo>
                  <a:cubicBezTo>
                    <a:pt x="27455" y="3984"/>
                    <a:pt x="3083" y="1"/>
                    <a:pt x="317" y="1"/>
                  </a:cubicBezTo>
                  <a:close/>
                </a:path>
              </a:pathLst>
            </a:custGeom>
            <a:solidFill>
              <a:srgbClr val="E7C8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49"/>
            <p:cNvSpPr/>
            <p:nvPr/>
          </p:nvSpPr>
          <p:spPr>
            <a:xfrm>
              <a:off x="9673225" y="2813325"/>
              <a:ext cx="969050" cy="205325"/>
            </a:xfrm>
            <a:custGeom>
              <a:avLst/>
              <a:gdLst/>
              <a:ahLst/>
              <a:cxnLst/>
              <a:rect l="l" t="t" r="r" b="b"/>
              <a:pathLst>
                <a:path w="38762" h="8213" extrusionOk="0">
                  <a:moveTo>
                    <a:pt x="227" y="0"/>
                  </a:moveTo>
                  <a:cubicBezTo>
                    <a:pt x="141" y="0"/>
                    <a:pt x="62" y="87"/>
                    <a:pt x="34" y="174"/>
                  </a:cubicBezTo>
                  <a:cubicBezTo>
                    <a:pt x="0" y="274"/>
                    <a:pt x="100" y="407"/>
                    <a:pt x="200" y="407"/>
                  </a:cubicBezTo>
                  <a:cubicBezTo>
                    <a:pt x="434" y="474"/>
                    <a:pt x="24584" y="4777"/>
                    <a:pt x="38494" y="8213"/>
                  </a:cubicBezTo>
                  <a:lnTo>
                    <a:pt x="38528" y="8213"/>
                  </a:lnTo>
                  <a:cubicBezTo>
                    <a:pt x="38628" y="8213"/>
                    <a:pt x="38728" y="8146"/>
                    <a:pt x="38728" y="8046"/>
                  </a:cubicBezTo>
                  <a:cubicBezTo>
                    <a:pt x="38761" y="7946"/>
                    <a:pt x="38695" y="7812"/>
                    <a:pt x="38594" y="7779"/>
                  </a:cubicBezTo>
                  <a:cubicBezTo>
                    <a:pt x="24685" y="4377"/>
                    <a:pt x="534" y="40"/>
                    <a:pt x="267" y="7"/>
                  </a:cubicBezTo>
                  <a:cubicBezTo>
                    <a:pt x="254" y="2"/>
                    <a:pt x="240" y="0"/>
                    <a:pt x="227" y="0"/>
                  </a:cubicBezTo>
                  <a:close/>
                </a:path>
              </a:pathLst>
            </a:custGeom>
            <a:solidFill>
              <a:srgbClr val="E7C8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49"/>
            <p:cNvSpPr/>
            <p:nvPr/>
          </p:nvSpPr>
          <p:spPr>
            <a:xfrm>
              <a:off x="9654050" y="2900825"/>
              <a:ext cx="964025" cy="225400"/>
            </a:xfrm>
            <a:custGeom>
              <a:avLst/>
              <a:gdLst/>
              <a:ahLst/>
              <a:cxnLst/>
              <a:rect l="l" t="t" r="r" b="b"/>
              <a:pathLst>
                <a:path w="38561" h="9016" extrusionOk="0">
                  <a:moveTo>
                    <a:pt x="216" y="1"/>
                  </a:moveTo>
                  <a:cubicBezTo>
                    <a:pt x="134" y="1"/>
                    <a:pt x="61" y="66"/>
                    <a:pt x="33" y="176"/>
                  </a:cubicBezTo>
                  <a:cubicBezTo>
                    <a:pt x="0" y="276"/>
                    <a:pt x="67" y="376"/>
                    <a:pt x="200" y="410"/>
                  </a:cubicBezTo>
                  <a:cubicBezTo>
                    <a:pt x="434" y="476"/>
                    <a:pt x="23950" y="5814"/>
                    <a:pt x="38294" y="9016"/>
                  </a:cubicBezTo>
                  <a:lnTo>
                    <a:pt x="38361" y="9016"/>
                  </a:lnTo>
                  <a:cubicBezTo>
                    <a:pt x="38427" y="9016"/>
                    <a:pt x="38528" y="8949"/>
                    <a:pt x="38561" y="8849"/>
                  </a:cubicBezTo>
                  <a:cubicBezTo>
                    <a:pt x="38561" y="8749"/>
                    <a:pt x="38494" y="8616"/>
                    <a:pt x="38394" y="8616"/>
                  </a:cubicBezTo>
                  <a:cubicBezTo>
                    <a:pt x="24051" y="5413"/>
                    <a:pt x="500" y="76"/>
                    <a:pt x="267" y="9"/>
                  </a:cubicBezTo>
                  <a:cubicBezTo>
                    <a:pt x="250" y="4"/>
                    <a:pt x="233" y="1"/>
                    <a:pt x="216" y="1"/>
                  </a:cubicBezTo>
                  <a:close/>
                </a:path>
              </a:pathLst>
            </a:custGeom>
            <a:solidFill>
              <a:srgbClr val="E7C8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49"/>
            <p:cNvSpPr/>
            <p:nvPr/>
          </p:nvSpPr>
          <p:spPr>
            <a:xfrm>
              <a:off x="9634850" y="2988400"/>
              <a:ext cx="961550" cy="235400"/>
            </a:xfrm>
            <a:custGeom>
              <a:avLst/>
              <a:gdLst/>
              <a:ahLst/>
              <a:cxnLst/>
              <a:rect l="l" t="t" r="r" b="b"/>
              <a:pathLst>
                <a:path w="38462" h="9416" extrusionOk="0">
                  <a:moveTo>
                    <a:pt x="215" y="0"/>
                  </a:moveTo>
                  <a:cubicBezTo>
                    <a:pt x="134" y="0"/>
                    <a:pt x="62" y="60"/>
                    <a:pt x="34" y="142"/>
                  </a:cubicBezTo>
                  <a:cubicBezTo>
                    <a:pt x="1" y="276"/>
                    <a:pt x="68" y="376"/>
                    <a:pt x="168" y="409"/>
                  </a:cubicBezTo>
                  <a:cubicBezTo>
                    <a:pt x="401" y="476"/>
                    <a:pt x="24652" y="7414"/>
                    <a:pt x="38228" y="9416"/>
                  </a:cubicBezTo>
                  <a:lnTo>
                    <a:pt x="38261" y="9416"/>
                  </a:lnTo>
                  <a:cubicBezTo>
                    <a:pt x="38362" y="9416"/>
                    <a:pt x="38428" y="9349"/>
                    <a:pt x="38462" y="9249"/>
                  </a:cubicBezTo>
                  <a:cubicBezTo>
                    <a:pt x="38462" y="9115"/>
                    <a:pt x="38395" y="9015"/>
                    <a:pt x="38261" y="9015"/>
                  </a:cubicBezTo>
                  <a:cubicBezTo>
                    <a:pt x="24718" y="7014"/>
                    <a:pt x="535" y="76"/>
                    <a:pt x="268" y="9"/>
                  </a:cubicBezTo>
                  <a:cubicBezTo>
                    <a:pt x="250" y="3"/>
                    <a:pt x="232" y="0"/>
                    <a:pt x="215" y="0"/>
                  </a:cubicBezTo>
                  <a:close/>
                </a:path>
              </a:pathLst>
            </a:custGeom>
            <a:solidFill>
              <a:srgbClr val="E7C8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49"/>
            <p:cNvSpPr/>
            <p:nvPr/>
          </p:nvSpPr>
          <p:spPr>
            <a:xfrm>
              <a:off x="10905775" y="1762050"/>
              <a:ext cx="1244225" cy="1714425"/>
            </a:xfrm>
            <a:custGeom>
              <a:avLst/>
              <a:gdLst/>
              <a:ahLst/>
              <a:cxnLst/>
              <a:rect l="l" t="t" r="r" b="b"/>
              <a:pathLst>
                <a:path w="49769" h="68577" extrusionOk="0">
                  <a:moveTo>
                    <a:pt x="19076" y="429"/>
                  </a:moveTo>
                  <a:cubicBezTo>
                    <a:pt x="29026" y="429"/>
                    <a:pt x="47503" y="9810"/>
                    <a:pt x="49302" y="10735"/>
                  </a:cubicBezTo>
                  <a:lnTo>
                    <a:pt x="36560" y="68143"/>
                  </a:lnTo>
                  <a:cubicBezTo>
                    <a:pt x="10307" y="65775"/>
                    <a:pt x="1601" y="61772"/>
                    <a:pt x="467" y="61205"/>
                  </a:cubicBezTo>
                  <a:lnTo>
                    <a:pt x="13476" y="2663"/>
                  </a:lnTo>
                  <a:cubicBezTo>
                    <a:pt x="14464" y="1068"/>
                    <a:pt x="16480" y="429"/>
                    <a:pt x="19076" y="429"/>
                  </a:cubicBezTo>
                  <a:close/>
                  <a:moveTo>
                    <a:pt x="19087" y="0"/>
                  </a:moveTo>
                  <a:cubicBezTo>
                    <a:pt x="16093" y="0"/>
                    <a:pt x="14082" y="822"/>
                    <a:pt x="13076" y="2463"/>
                  </a:cubicBezTo>
                  <a:cubicBezTo>
                    <a:pt x="13076" y="2496"/>
                    <a:pt x="13076" y="2496"/>
                    <a:pt x="13043" y="2530"/>
                  </a:cubicBezTo>
                  <a:lnTo>
                    <a:pt x="0" y="61272"/>
                  </a:lnTo>
                  <a:cubicBezTo>
                    <a:pt x="0" y="61372"/>
                    <a:pt x="33" y="61438"/>
                    <a:pt x="100" y="61505"/>
                  </a:cubicBezTo>
                  <a:cubicBezTo>
                    <a:pt x="200" y="61538"/>
                    <a:pt x="8206" y="66008"/>
                    <a:pt x="36693" y="68577"/>
                  </a:cubicBezTo>
                  <a:lnTo>
                    <a:pt x="36726" y="68577"/>
                  </a:lnTo>
                  <a:cubicBezTo>
                    <a:pt x="36826" y="68577"/>
                    <a:pt x="36893" y="68510"/>
                    <a:pt x="36926" y="68410"/>
                  </a:cubicBezTo>
                  <a:lnTo>
                    <a:pt x="49736" y="10669"/>
                  </a:lnTo>
                  <a:cubicBezTo>
                    <a:pt x="49769" y="10569"/>
                    <a:pt x="49736" y="10502"/>
                    <a:pt x="49636" y="10435"/>
                  </a:cubicBezTo>
                  <a:cubicBezTo>
                    <a:pt x="49569" y="10402"/>
                    <a:pt x="41730" y="6299"/>
                    <a:pt x="33357" y="3297"/>
                  </a:cubicBezTo>
                  <a:cubicBezTo>
                    <a:pt x="27314" y="1097"/>
                    <a:pt x="22545" y="0"/>
                    <a:pt x="19087" y="0"/>
                  </a:cubicBezTo>
                  <a:close/>
                </a:path>
              </a:pathLst>
            </a:custGeom>
            <a:solidFill>
              <a:srgbClr val="E7C8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49"/>
            <p:cNvSpPr/>
            <p:nvPr/>
          </p:nvSpPr>
          <p:spPr>
            <a:xfrm>
              <a:off x="11467825" y="3357200"/>
              <a:ext cx="311100" cy="47575"/>
            </a:xfrm>
            <a:custGeom>
              <a:avLst/>
              <a:gdLst/>
              <a:ahLst/>
              <a:cxnLst/>
              <a:rect l="l" t="t" r="r" b="b"/>
              <a:pathLst>
                <a:path w="12444" h="1903" extrusionOk="0">
                  <a:moveTo>
                    <a:pt x="268" y="1"/>
                  </a:moveTo>
                  <a:cubicBezTo>
                    <a:pt x="168" y="1"/>
                    <a:pt x="68" y="67"/>
                    <a:pt x="34" y="201"/>
                  </a:cubicBezTo>
                  <a:cubicBezTo>
                    <a:pt x="1" y="301"/>
                    <a:pt x="101" y="401"/>
                    <a:pt x="201" y="434"/>
                  </a:cubicBezTo>
                  <a:cubicBezTo>
                    <a:pt x="6038" y="1535"/>
                    <a:pt x="12143" y="1902"/>
                    <a:pt x="12210" y="1902"/>
                  </a:cubicBezTo>
                  <a:cubicBezTo>
                    <a:pt x="12343" y="1902"/>
                    <a:pt x="12443" y="1835"/>
                    <a:pt x="12443" y="1702"/>
                  </a:cubicBezTo>
                  <a:cubicBezTo>
                    <a:pt x="12443" y="1602"/>
                    <a:pt x="12343" y="1502"/>
                    <a:pt x="12243" y="1502"/>
                  </a:cubicBezTo>
                  <a:cubicBezTo>
                    <a:pt x="12176" y="1502"/>
                    <a:pt x="6105" y="1135"/>
                    <a:pt x="268" y="1"/>
                  </a:cubicBezTo>
                  <a:close/>
                </a:path>
              </a:pathLst>
            </a:custGeom>
            <a:solidFill>
              <a:srgbClr val="E7C8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49"/>
            <p:cNvSpPr/>
            <p:nvPr/>
          </p:nvSpPr>
          <p:spPr>
            <a:xfrm>
              <a:off x="11191800" y="1830225"/>
              <a:ext cx="728050" cy="590500"/>
            </a:xfrm>
            <a:custGeom>
              <a:avLst/>
              <a:gdLst/>
              <a:ahLst/>
              <a:cxnLst/>
              <a:rect l="l" t="t" r="r" b="b"/>
              <a:pathLst>
                <a:path w="29122" h="23620" extrusionOk="0">
                  <a:moveTo>
                    <a:pt x="7700" y="414"/>
                  </a:moveTo>
                  <a:cubicBezTo>
                    <a:pt x="15775" y="414"/>
                    <a:pt x="27246" y="6189"/>
                    <a:pt x="28654" y="6908"/>
                  </a:cubicBezTo>
                  <a:cubicBezTo>
                    <a:pt x="28354" y="8175"/>
                    <a:pt x="26153" y="16915"/>
                    <a:pt x="24551" y="23119"/>
                  </a:cubicBezTo>
                  <a:cubicBezTo>
                    <a:pt x="12943" y="19350"/>
                    <a:pt x="2135" y="17682"/>
                    <a:pt x="468" y="17449"/>
                  </a:cubicBezTo>
                  <a:lnTo>
                    <a:pt x="4137" y="903"/>
                  </a:lnTo>
                  <a:cubicBezTo>
                    <a:pt x="5201" y="563"/>
                    <a:pt x="6407" y="414"/>
                    <a:pt x="7700" y="414"/>
                  </a:cubicBezTo>
                  <a:close/>
                  <a:moveTo>
                    <a:pt x="7696" y="1"/>
                  </a:moveTo>
                  <a:cubicBezTo>
                    <a:pt x="6252" y="1"/>
                    <a:pt x="4985" y="179"/>
                    <a:pt x="3903" y="536"/>
                  </a:cubicBezTo>
                  <a:cubicBezTo>
                    <a:pt x="3837" y="570"/>
                    <a:pt x="3770" y="636"/>
                    <a:pt x="3770" y="703"/>
                  </a:cubicBezTo>
                  <a:lnTo>
                    <a:pt x="1" y="17582"/>
                  </a:lnTo>
                  <a:cubicBezTo>
                    <a:pt x="1" y="17649"/>
                    <a:pt x="1" y="17715"/>
                    <a:pt x="34" y="17749"/>
                  </a:cubicBezTo>
                  <a:cubicBezTo>
                    <a:pt x="67" y="17782"/>
                    <a:pt x="134" y="17815"/>
                    <a:pt x="201" y="17849"/>
                  </a:cubicBezTo>
                  <a:cubicBezTo>
                    <a:pt x="301" y="17849"/>
                    <a:pt x="12009" y="19450"/>
                    <a:pt x="24618" y="23586"/>
                  </a:cubicBezTo>
                  <a:cubicBezTo>
                    <a:pt x="24652" y="23620"/>
                    <a:pt x="24685" y="23620"/>
                    <a:pt x="24685" y="23620"/>
                  </a:cubicBezTo>
                  <a:cubicBezTo>
                    <a:pt x="24718" y="23620"/>
                    <a:pt x="24785" y="23586"/>
                    <a:pt x="24785" y="23586"/>
                  </a:cubicBezTo>
                  <a:cubicBezTo>
                    <a:pt x="24852" y="23553"/>
                    <a:pt x="24885" y="23520"/>
                    <a:pt x="24885" y="23453"/>
                  </a:cubicBezTo>
                  <a:cubicBezTo>
                    <a:pt x="26620" y="16748"/>
                    <a:pt x="29121" y="6841"/>
                    <a:pt x="29121" y="6841"/>
                  </a:cubicBezTo>
                  <a:cubicBezTo>
                    <a:pt x="29121" y="6774"/>
                    <a:pt x="29088" y="6674"/>
                    <a:pt x="28988" y="6607"/>
                  </a:cubicBezTo>
                  <a:cubicBezTo>
                    <a:pt x="28955" y="6607"/>
                    <a:pt x="24752" y="4373"/>
                    <a:pt x="19581" y="2538"/>
                  </a:cubicBezTo>
                  <a:cubicBezTo>
                    <a:pt x="14827" y="847"/>
                    <a:pt x="10841" y="1"/>
                    <a:pt x="7696" y="1"/>
                  </a:cubicBezTo>
                  <a:close/>
                </a:path>
              </a:pathLst>
            </a:custGeom>
            <a:solidFill>
              <a:srgbClr val="E7C8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49"/>
            <p:cNvSpPr/>
            <p:nvPr/>
          </p:nvSpPr>
          <p:spPr>
            <a:xfrm>
              <a:off x="11042525" y="1895325"/>
              <a:ext cx="2193250" cy="2455725"/>
            </a:xfrm>
            <a:custGeom>
              <a:avLst/>
              <a:gdLst/>
              <a:ahLst/>
              <a:cxnLst/>
              <a:rect l="l" t="t" r="r" b="b"/>
              <a:pathLst>
                <a:path w="87730" h="98229" extrusionOk="0">
                  <a:moveTo>
                    <a:pt x="57975" y="1"/>
                  </a:moveTo>
                  <a:lnTo>
                    <a:pt x="1" y="22483"/>
                  </a:lnTo>
                  <a:lnTo>
                    <a:pt x="28521" y="96069"/>
                  </a:lnTo>
                  <a:cubicBezTo>
                    <a:pt x="29061" y="97407"/>
                    <a:pt x="30336" y="98229"/>
                    <a:pt x="31686" y="98229"/>
                  </a:cubicBezTo>
                  <a:cubicBezTo>
                    <a:pt x="32087" y="98229"/>
                    <a:pt x="32494" y="98157"/>
                    <a:pt x="32891" y="98004"/>
                  </a:cubicBezTo>
                  <a:lnTo>
                    <a:pt x="87730" y="76722"/>
                  </a:lnTo>
                  <a:lnTo>
                    <a:pt x="57975" y="1"/>
                  </a:lnTo>
                  <a:close/>
                </a:path>
              </a:pathLst>
            </a:custGeom>
            <a:solidFill>
              <a:srgbClr val="7F6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49"/>
            <p:cNvSpPr/>
            <p:nvPr/>
          </p:nvSpPr>
          <p:spPr>
            <a:xfrm>
              <a:off x="11070875" y="1875300"/>
              <a:ext cx="2134050" cy="2444600"/>
            </a:xfrm>
            <a:custGeom>
              <a:avLst/>
              <a:gdLst/>
              <a:ahLst/>
              <a:cxnLst/>
              <a:rect l="l" t="t" r="r" b="b"/>
              <a:pathLst>
                <a:path w="85362" h="97784" extrusionOk="0">
                  <a:moveTo>
                    <a:pt x="55574" y="1"/>
                  </a:moveTo>
                  <a:lnTo>
                    <a:pt x="1" y="21550"/>
                  </a:lnTo>
                  <a:lnTo>
                    <a:pt x="29155" y="96704"/>
                  </a:lnTo>
                  <a:cubicBezTo>
                    <a:pt x="29412" y="97372"/>
                    <a:pt x="30046" y="97783"/>
                    <a:pt x="30721" y="97783"/>
                  </a:cubicBezTo>
                  <a:cubicBezTo>
                    <a:pt x="30921" y="97783"/>
                    <a:pt x="31125" y="97747"/>
                    <a:pt x="31323" y="97671"/>
                  </a:cubicBezTo>
                  <a:lnTo>
                    <a:pt x="85362" y="76723"/>
                  </a:lnTo>
                  <a:lnTo>
                    <a:pt x="5557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49"/>
            <p:cNvSpPr/>
            <p:nvPr/>
          </p:nvSpPr>
          <p:spPr>
            <a:xfrm>
              <a:off x="11007500" y="1806100"/>
              <a:ext cx="2193250" cy="2480975"/>
            </a:xfrm>
            <a:custGeom>
              <a:avLst/>
              <a:gdLst/>
              <a:ahLst/>
              <a:cxnLst/>
              <a:rect l="l" t="t" r="r" b="b"/>
              <a:pathLst>
                <a:path w="87730" h="99239" extrusionOk="0">
                  <a:moveTo>
                    <a:pt x="57975" y="0"/>
                  </a:moveTo>
                  <a:lnTo>
                    <a:pt x="1" y="22516"/>
                  </a:lnTo>
                  <a:lnTo>
                    <a:pt x="29755" y="99238"/>
                  </a:lnTo>
                  <a:lnTo>
                    <a:pt x="87730" y="76722"/>
                  </a:lnTo>
                  <a:lnTo>
                    <a:pt x="579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49"/>
            <p:cNvSpPr/>
            <p:nvPr/>
          </p:nvSpPr>
          <p:spPr>
            <a:xfrm>
              <a:off x="11007500" y="2278100"/>
              <a:ext cx="978225" cy="2008975"/>
            </a:xfrm>
            <a:custGeom>
              <a:avLst/>
              <a:gdLst/>
              <a:ahLst/>
              <a:cxnLst/>
              <a:rect l="l" t="t" r="r" b="b"/>
              <a:pathLst>
                <a:path w="39129" h="80359" extrusionOk="0">
                  <a:moveTo>
                    <a:pt x="9374" y="1"/>
                  </a:moveTo>
                  <a:lnTo>
                    <a:pt x="1" y="3636"/>
                  </a:lnTo>
                  <a:lnTo>
                    <a:pt x="29755" y="80358"/>
                  </a:lnTo>
                  <a:lnTo>
                    <a:pt x="39129" y="76722"/>
                  </a:lnTo>
                  <a:lnTo>
                    <a:pt x="937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49"/>
            <p:cNvSpPr/>
            <p:nvPr/>
          </p:nvSpPr>
          <p:spPr>
            <a:xfrm>
              <a:off x="11241850" y="2263925"/>
              <a:ext cx="779725" cy="1931400"/>
            </a:xfrm>
            <a:custGeom>
              <a:avLst/>
              <a:gdLst/>
              <a:ahLst/>
              <a:cxnLst/>
              <a:rect l="l" t="t" r="r" b="b"/>
              <a:pathLst>
                <a:path w="31189" h="77256" extrusionOk="0">
                  <a:moveTo>
                    <a:pt x="1434" y="0"/>
                  </a:moveTo>
                  <a:lnTo>
                    <a:pt x="0" y="568"/>
                  </a:lnTo>
                  <a:lnTo>
                    <a:pt x="29755" y="77256"/>
                  </a:lnTo>
                  <a:lnTo>
                    <a:pt x="31189" y="76722"/>
                  </a:lnTo>
                  <a:lnTo>
                    <a:pt x="1434" y="0"/>
                  </a:lnTo>
                  <a:close/>
                </a:path>
              </a:pathLst>
            </a:custGeom>
            <a:solidFill>
              <a:srgbClr val="EDB6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49"/>
            <p:cNvSpPr/>
            <p:nvPr/>
          </p:nvSpPr>
          <p:spPr>
            <a:xfrm>
              <a:off x="11420300" y="1939525"/>
              <a:ext cx="1635350" cy="2099850"/>
            </a:xfrm>
            <a:custGeom>
              <a:avLst/>
              <a:gdLst/>
              <a:ahLst/>
              <a:cxnLst/>
              <a:rect l="l" t="t" r="r" b="b"/>
              <a:pathLst>
                <a:path w="65414" h="83994" extrusionOk="0">
                  <a:moveTo>
                    <a:pt x="36393" y="568"/>
                  </a:moveTo>
                  <a:cubicBezTo>
                    <a:pt x="36693" y="1168"/>
                    <a:pt x="37194" y="1668"/>
                    <a:pt x="37827" y="1969"/>
                  </a:cubicBezTo>
                  <a:cubicBezTo>
                    <a:pt x="38190" y="2121"/>
                    <a:pt x="38574" y="2197"/>
                    <a:pt x="38961" y="2197"/>
                  </a:cubicBezTo>
                  <a:cubicBezTo>
                    <a:pt x="39251" y="2197"/>
                    <a:pt x="39543" y="2154"/>
                    <a:pt x="39829" y="2069"/>
                  </a:cubicBezTo>
                  <a:lnTo>
                    <a:pt x="64880" y="66682"/>
                  </a:lnTo>
                  <a:cubicBezTo>
                    <a:pt x="64280" y="66982"/>
                    <a:pt x="63779" y="67482"/>
                    <a:pt x="63512" y="68116"/>
                  </a:cubicBezTo>
                  <a:cubicBezTo>
                    <a:pt x="63212" y="68750"/>
                    <a:pt x="63179" y="69450"/>
                    <a:pt x="63379" y="70117"/>
                  </a:cubicBezTo>
                  <a:lnTo>
                    <a:pt x="29021" y="83460"/>
                  </a:lnTo>
                  <a:cubicBezTo>
                    <a:pt x="28554" y="82426"/>
                    <a:pt x="27520" y="81826"/>
                    <a:pt x="26419" y="81826"/>
                  </a:cubicBezTo>
                  <a:cubicBezTo>
                    <a:pt x="26152" y="81826"/>
                    <a:pt x="25886" y="81859"/>
                    <a:pt x="25585" y="81926"/>
                  </a:cubicBezTo>
                  <a:lnTo>
                    <a:pt x="534" y="17313"/>
                  </a:lnTo>
                  <a:cubicBezTo>
                    <a:pt x="1168" y="17013"/>
                    <a:pt x="1635" y="16512"/>
                    <a:pt x="1935" y="15879"/>
                  </a:cubicBezTo>
                  <a:cubicBezTo>
                    <a:pt x="2202" y="15245"/>
                    <a:pt x="2235" y="14544"/>
                    <a:pt x="2035" y="13877"/>
                  </a:cubicBezTo>
                  <a:lnTo>
                    <a:pt x="36393" y="568"/>
                  </a:lnTo>
                  <a:close/>
                  <a:moveTo>
                    <a:pt x="36627" y="1"/>
                  </a:moveTo>
                  <a:lnTo>
                    <a:pt x="1502" y="13644"/>
                  </a:lnTo>
                  <a:lnTo>
                    <a:pt x="1568" y="13844"/>
                  </a:lnTo>
                  <a:cubicBezTo>
                    <a:pt x="1802" y="14444"/>
                    <a:pt x="1802" y="15111"/>
                    <a:pt x="1535" y="15712"/>
                  </a:cubicBezTo>
                  <a:cubicBezTo>
                    <a:pt x="1268" y="16312"/>
                    <a:pt x="801" y="16779"/>
                    <a:pt x="167" y="17013"/>
                  </a:cubicBezTo>
                  <a:lnTo>
                    <a:pt x="0" y="17079"/>
                  </a:lnTo>
                  <a:lnTo>
                    <a:pt x="25352" y="82460"/>
                  </a:lnTo>
                  <a:lnTo>
                    <a:pt x="25552" y="82393"/>
                  </a:lnTo>
                  <a:cubicBezTo>
                    <a:pt x="25847" y="82276"/>
                    <a:pt x="26149" y="82221"/>
                    <a:pt x="26445" y="82221"/>
                  </a:cubicBezTo>
                  <a:cubicBezTo>
                    <a:pt x="27422" y="82221"/>
                    <a:pt x="28337" y="82821"/>
                    <a:pt x="28721" y="83794"/>
                  </a:cubicBezTo>
                  <a:lnTo>
                    <a:pt x="28788" y="83994"/>
                  </a:lnTo>
                  <a:lnTo>
                    <a:pt x="63913" y="70351"/>
                  </a:lnTo>
                  <a:lnTo>
                    <a:pt x="63846" y="70184"/>
                  </a:lnTo>
                  <a:cubicBezTo>
                    <a:pt x="63346" y="68917"/>
                    <a:pt x="63979" y="67482"/>
                    <a:pt x="65247" y="66982"/>
                  </a:cubicBezTo>
                  <a:lnTo>
                    <a:pt x="65414" y="66915"/>
                  </a:lnTo>
                  <a:lnTo>
                    <a:pt x="40129" y="1735"/>
                  </a:lnTo>
                  <a:lnTo>
                    <a:pt x="40062" y="1535"/>
                  </a:lnTo>
                  <a:lnTo>
                    <a:pt x="39862" y="1602"/>
                  </a:lnTo>
                  <a:cubicBezTo>
                    <a:pt x="39568" y="1718"/>
                    <a:pt x="39266" y="1773"/>
                    <a:pt x="38969" y="1773"/>
                  </a:cubicBezTo>
                  <a:cubicBezTo>
                    <a:pt x="37992" y="1773"/>
                    <a:pt x="37077" y="1173"/>
                    <a:pt x="36693" y="201"/>
                  </a:cubicBezTo>
                  <a:lnTo>
                    <a:pt x="3662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49"/>
            <p:cNvSpPr/>
            <p:nvPr/>
          </p:nvSpPr>
          <p:spPr>
            <a:xfrm>
              <a:off x="12426025" y="3694125"/>
              <a:ext cx="241025" cy="154300"/>
            </a:xfrm>
            <a:custGeom>
              <a:avLst/>
              <a:gdLst/>
              <a:ahLst/>
              <a:cxnLst/>
              <a:rect l="l" t="t" r="r" b="b"/>
              <a:pathLst>
                <a:path w="9641" h="6172" extrusionOk="0">
                  <a:moveTo>
                    <a:pt x="8540" y="0"/>
                  </a:moveTo>
                  <a:lnTo>
                    <a:pt x="0" y="3336"/>
                  </a:lnTo>
                  <a:lnTo>
                    <a:pt x="1101" y="6171"/>
                  </a:lnTo>
                  <a:lnTo>
                    <a:pt x="9640" y="2869"/>
                  </a:lnTo>
                  <a:lnTo>
                    <a:pt x="854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49"/>
            <p:cNvSpPr/>
            <p:nvPr/>
          </p:nvSpPr>
          <p:spPr>
            <a:xfrm>
              <a:off x="11801400" y="2764275"/>
              <a:ext cx="933200" cy="577950"/>
            </a:xfrm>
            <a:custGeom>
              <a:avLst/>
              <a:gdLst/>
              <a:ahLst/>
              <a:cxnLst/>
              <a:rect l="l" t="t" r="r" b="b"/>
              <a:pathLst>
                <a:path w="37328" h="23118" extrusionOk="0">
                  <a:moveTo>
                    <a:pt x="33391" y="1"/>
                  </a:moveTo>
                  <a:lnTo>
                    <a:pt x="1" y="12943"/>
                  </a:lnTo>
                  <a:lnTo>
                    <a:pt x="3937" y="23117"/>
                  </a:lnTo>
                  <a:lnTo>
                    <a:pt x="37327" y="10175"/>
                  </a:lnTo>
                  <a:lnTo>
                    <a:pt x="3339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49"/>
            <p:cNvSpPr/>
            <p:nvPr/>
          </p:nvSpPr>
          <p:spPr>
            <a:xfrm>
              <a:off x="11744700" y="2617500"/>
              <a:ext cx="863975" cy="398650"/>
            </a:xfrm>
            <a:custGeom>
              <a:avLst/>
              <a:gdLst/>
              <a:ahLst/>
              <a:cxnLst/>
              <a:rect l="l" t="t" r="r" b="b"/>
              <a:pathLst>
                <a:path w="34559" h="15946" extrusionOk="0">
                  <a:moveTo>
                    <a:pt x="33391" y="1"/>
                  </a:moveTo>
                  <a:lnTo>
                    <a:pt x="0" y="12944"/>
                  </a:lnTo>
                  <a:lnTo>
                    <a:pt x="1135" y="15946"/>
                  </a:lnTo>
                  <a:lnTo>
                    <a:pt x="34558" y="2970"/>
                  </a:lnTo>
                  <a:lnTo>
                    <a:pt x="3339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49"/>
            <p:cNvSpPr/>
            <p:nvPr/>
          </p:nvSpPr>
          <p:spPr>
            <a:xfrm>
              <a:off x="11597925" y="2239750"/>
              <a:ext cx="863975" cy="397800"/>
            </a:xfrm>
            <a:custGeom>
              <a:avLst/>
              <a:gdLst/>
              <a:ahLst/>
              <a:cxnLst/>
              <a:rect l="l" t="t" r="r" b="b"/>
              <a:pathLst>
                <a:path w="34559" h="15912" extrusionOk="0">
                  <a:moveTo>
                    <a:pt x="33391" y="0"/>
                  </a:moveTo>
                  <a:lnTo>
                    <a:pt x="1" y="12943"/>
                  </a:lnTo>
                  <a:lnTo>
                    <a:pt x="1168" y="15911"/>
                  </a:lnTo>
                  <a:lnTo>
                    <a:pt x="34559" y="2969"/>
                  </a:lnTo>
                  <a:lnTo>
                    <a:pt x="3339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1" name="Google Shape;701;p49"/>
          <p:cNvSpPr/>
          <p:nvPr/>
        </p:nvSpPr>
        <p:spPr>
          <a:xfrm>
            <a:off x="12466875" y="4457550"/>
            <a:ext cx="343600" cy="435775"/>
          </a:xfrm>
          <a:custGeom>
            <a:avLst/>
            <a:gdLst/>
            <a:ahLst/>
            <a:cxnLst/>
            <a:rect l="l" t="t" r="r" b="b"/>
            <a:pathLst>
              <a:path w="13744" h="17431" extrusionOk="0">
                <a:moveTo>
                  <a:pt x="13252" y="1"/>
                </a:moveTo>
                <a:cubicBezTo>
                  <a:pt x="13215" y="1"/>
                  <a:pt x="13179" y="6"/>
                  <a:pt x="13143" y="18"/>
                </a:cubicBezTo>
                <a:cubicBezTo>
                  <a:pt x="1" y="4088"/>
                  <a:pt x="167" y="16897"/>
                  <a:pt x="167" y="16997"/>
                </a:cubicBezTo>
                <a:cubicBezTo>
                  <a:pt x="167" y="17231"/>
                  <a:pt x="334" y="17431"/>
                  <a:pt x="568" y="17431"/>
                </a:cubicBezTo>
                <a:cubicBezTo>
                  <a:pt x="801" y="17431"/>
                  <a:pt x="1001" y="17231"/>
                  <a:pt x="1001" y="16997"/>
                </a:cubicBezTo>
                <a:cubicBezTo>
                  <a:pt x="968" y="16497"/>
                  <a:pt x="868" y="4688"/>
                  <a:pt x="13377" y="819"/>
                </a:cubicBezTo>
                <a:cubicBezTo>
                  <a:pt x="13610" y="752"/>
                  <a:pt x="13744" y="519"/>
                  <a:pt x="13677" y="285"/>
                </a:cubicBezTo>
                <a:cubicBezTo>
                  <a:pt x="13595" y="120"/>
                  <a:pt x="13422" y="1"/>
                  <a:pt x="1325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2" name="Google Shape;702;p49"/>
          <p:cNvGrpSpPr/>
          <p:nvPr/>
        </p:nvGrpSpPr>
        <p:grpSpPr>
          <a:xfrm rot="892186">
            <a:off x="5844476" y="3709378"/>
            <a:ext cx="2451267" cy="900546"/>
            <a:chOff x="10253036" y="3422449"/>
            <a:chExt cx="2748147" cy="1009614"/>
          </a:xfrm>
        </p:grpSpPr>
        <p:sp>
          <p:nvSpPr>
            <p:cNvPr id="703" name="Google Shape;703;p49"/>
            <p:cNvSpPr/>
            <p:nvPr/>
          </p:nvSpPr>
          <p:spPr>
            <a:xfrm>
              <a:off x="12035804" y="3479245"/>
              <a:ext cx="274842" cy="429801"/>
            </a:xfrm>
            <a:custGeom>
              <a:avLst/>
              <a:gdLst/>
              <a:ahLst/>
              <a:cxnLst/>
              <a:rect l="l" t="t" r="r" b="b"/>
              <a:pathLst>
                <a:path w="8203" h="12827" extrusionOk="0">
                  <a:moveTo>
                    <a:pt x="1" y="0"/>
                  </a:moveTo>
                  <a:lnTo>
                    <a:pt x="1" y="12826"/>
                  </a:lnTo>
                  <a:lnTo>
                    <a:pt x="4102" y="9123"/>
                  </a:lnTo>
                  <a:lnTo>
                    <a:pt x="8203" y="12826"/>
                  </a:lnTo>
                  <a:lnTo>
                    <a:pt x="8203" y="0"/>
                  </a:lnTo>
                  <a:close/>
                </a:path>
              </a:pathLst>
            </a:custGeom>
            <a:solidFill>
              <a:srgbClr val="EF53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49"/>
            <p:cNvSpPr/>
            <p:nvPr/>
          </p:nvSpPr>
          <p:spPr>
            <a:xfrm>
              <a:off x="10253036" y="3907605"/>
              <a:ext cx="2492269" cy="466257"/>
            </a:xfrm>
            <a:custGeom>
              <a:avLst/>
              <a:gdLst/>
              <a:ahLst/>
              <a:cxnLst/>
              <a:rect l="l" t="t" r="r" b="b"/>
              <a:pathLst>
                <a:path w="74385" h="13915" extrusionOk="0">
                  <a:moveTo>
                    <a:pt x="74280" y="0"/>
                  </a:moveTo>
                  <a:lnTo>
                    <a:pt x="4060" y="7407"/>
                  </a:lnTo>
                  <a:cubicBezTo>
                    <a:pt x="2679" y="7491"/>
                    <a:pt x="1507" y="8370"/>
                    <a:pt x="1068" y="9688"/>
                  </a:cubicBezTo>
                  <a:lnTo>
                    <a:pt x="168" y="12262"/>
                  </a:lnTo>
                  <a:cubicBezTo>
                    <a:pt x="1" y="12743"/>
                    <a:pt x="147" y="13266"/>
                    <a:pt x="524" y="13601"/>
                  </a:cubicBezTo>
                  <a:cubicBezTo>
                    <a:pt x="754" y="13810"/>
                    <a:pt x="1047" y="13915"/>
                    <a:pt x="1340" y="13915"/>
                  </a:cubicBezTo>
                  <a:cubicBezTo>
                    <a:pt x="1528" y="13915"/>
                    <a:pt x="1717" y="13873"/>
                    <a:pt x="1905" y="13789"/>
                  </a:cubicBezTo>
                  <a:cubicBezTo>
                    <a:pt x="3328" y="13078"/>
                    <a:pt x="5713" y="11466"/>
                    <a:pt x="6131" y="8370"/>
                  </a:cubicBezTo>
                  <a:lnTo>
                    <a:pt x="74384" y="1172"/>
                  </a:lnTo>
                  <a:lnTo>
                    <a:pt x="742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49"/>
            <p:cNvSpPr/>
            <p:nvPr/>
          </p:nvSpPr>
          <p:spPr>
            <a:xfrm>
              <a:off x="10508914" y="3907605"/>
              <a:ext cx="2492269" cy="466257"/>
            </a:xfrm>
            <a:custGeom>
              <a:avLst/>
              <a:gdLst/>
              <a:ahLst/>
              <a:cxnLst/>
              <a:rect l="l" t="t" r="r" b="b"/>
              <a:pathLst>
                <a:path w="74385" h="13915" extrusionOk="0">
                  <a:moveTo>
                    <a:pt x="126" y="0"/>
                  </a:moveTo>
                  <a:lnTo>
                    <a:pt x="1" y="1172"/>
                  </a:lnTo>
                  <a:lnTo>
                    <a:pt x="68254" y="8370"/>
                  </a:lnTo>
                  <a:cubicBezTo>
                    <a:pt x="68672" y="11466"/>
                    <a:pt x="71058" y="13078"/>
                    <a:pt x="72480" y="13789"/>
                  </a:cubicBezTo>
                  <a:cubicBezTo>
                    <a:pt x="72669" y="13873"/>
                    <a:pt x="72857" y="13915"/>
                    <a:pt x="73045" y="13915"/>
                  </a:cubicBezTo>
                  <a:cubicBezTo>
                    <a:pt x="73338" y="13915"/>
                    <a:pt x="73631" y="13810"/>
                    <a:pt x="73861" y="13601"/>
                  </a:cubicBezTo>
                  <a:cubicBezTo>
                    <a:pt x="74238" y="13266"/>
                    <a:pt x="74384" y="12743"/>
                    <a:pt x="74217" y="12262"/>
                  </a:cubicBezTo>
                  <a:lnTo>
                    <a:pt x="73317" y="9688"/>
                  </a:lnTo>
                  <a:cubicBezTo>
                    <a:pt x="72878" y="8370"/>
                    <a:pt x="71706" y="7491"/>
                    <a:pt x="70325" y="7407"/>
                  </a:cubicBezTo>
                  <a:lnTo>
                    <a:pt x="126" y="0"/>
                  </a:lnTo>
                  <a:close/>
                </a:path>
              </a:pathLst>
            </a:custGeom>
            <a:solidFill>
              <a:srgbClr val="4242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49"/>
            <p:cNvSpPr/>
            <p:nvPr/>
          </p:nvSpPr>
          <p:spPr>
            <a:xfrm>
              <a:off x="11732952" y="3936656"/>
              <a:ext cx="57528" cy="104577"/>
            </a:xfrm>
            <a:custGeom>
              <a:avLst/>
              <a:gdLst/>
              <a:ahLst/>
              <a:cxnLst/>
              <a:rect l="l" t="t" r="r" b="b"/>
              <a:pathLst>
                <a:path w="1717" h="3121" extrusionOk="0">
                  <a:moveTo>
                    <a:pt x="537" y="1"/>
                  </a:moveTo>
                  <a:cubicBezTo>
                    <a:pt x="511" y="1"/>
                    <a:pt x="485" y="4"/>
                    <a:pt x="461" y="12"/>
                  </a:cubicBezTo>
                  <a:cubicBezTo>
                    <a:pt x="105" y="96"/>
                    <a:pt x="1" y="870"/>
                    <a:pt x="231" y="1728"/>
                  </a:cubicBezTo>
                  <a:cubicBezTo>
                    <a:pt x="425" y="2523"/>
                    <a:pt x="852" y="3120"/>
                    <a:pt x="1197" y="3120"/>
                  </a:cubicBezTo>
                  <a:cubicBezTo>
                    <a:pt x="1224" y="3120"/>
                    <a:pt x="1251" y="3116"/>
                    <a:pt x="1277" y="3109"/>
                  </a:cubicBezTo>
                  <a:cubicBezTo>
                    <a:pt x="1612" y="3025"/>
                    <a:pt x="1716" y="2251"/>
                    <a:pt x="1486" y="1393"/>
                  </a:cubicBezTo>
                  <a:cubicBezTo>
                    <a:pt x="1292" y="598"/>
                    <a:pt x="865" y="1"/>
                    <a:pt x="537" y="1"/>
                  </a:cubicBezTo>
                  <a:close/>
                </a:path>
              </a:pathLst>
            </a:custGeom>
            <a:solidFill>
              <a:srgbClr val="FFE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49"/>
            <p:cNvSpPr/>
            <p:nvPr/>
          </p:nvSpPr>
          <p:spPr>
            <a:xfrm>
              <a:off x="11463739" y="3936656"/>
              <a:ext cx="57528" cy="104577"/>
            </a:xfrm>
            <a:custGeom>
              <a:avLst/>
              <a:gdLst/>
              <a:ahLst/>
              <a:cxnLst/>
              <a:rect l="l" t="t" r="r" b="b"/>
              <a:pathLst>
                <a:path w="1717" h="3121" extrusionOk="0">
                  <a:moveTo>
                    <a:pt x="1197" y="1"/>
                  </a:moveTo>
                  <a:cubicBezTo>
                    <a:pt x="852" y="1"/>
                    <a:pt x="425" y="598"/>
                    <a:pt x="231" y="1393"/>
                  </a:cubicBezTo>
                  <a:cubicBezTo>
                    <a:pt x="1" y="2251"/>
                    <a:pt x="105" y="3025"/>
                    <a:pt x="461" y="3109"/>
                  </a:cubicBezTo>
                  <a:cubicBezTo>
                    <a:pt x="486" y="3116"/>
                    <a:pt x="511" y="3120"/>
                    <a:pt x="537" y="3120"/>
                  </a:cubicBezTo>
                  <a:cubicBezTo>
                    <a:pt x="865" y="3120"/>
                    <a:pt x="1293" y="2523"/>
                    <a:pt x="1486" y="1728"/>
                  </a:cubicBezTo>
                  <a:cubicBezTo>
                    <a:pt x="1717" y="870"/>
                    <a:pt x="1612" y="96"/>
                    <a:pt x="1277" y="12"/>
                  </a:cubicBezTo>
                  <a:cubicBezTo>
                    <a:pt x="1251" y="4"/>
                    <a:pt x="1224" y="1"/>
                    <a:pt x="1197" y="1"/>
                  </a:cubicBezTo>
                  <a:close/>
                </a:path>
              </a:pathLst>
            </a:custGeom>
            <a:solidFill>
              <a:srgbClr val="FFE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49"/>
            <p:cNvSpPr/>
            <p:nvPr/>
          </p:nvSpPr>
          <p:spPr>
            <a:xfrm>
              <a:off x="11442732" y="3797532"/>
              <a:ext cx="368756" cy="244705"/>
            </a:xfrm>
            <a:custGeom>
              <a:avLst/>
              <a:gdLst/>
              <a:ahLst/>
              <a:cxnLst/>
              <a:rect l="l" t="t" r="r" b="b"/>
              <a:pathLst>
                <a:path w="11006" h="7303" extrusionOk="0">
                  <a:moveTo>
                    <a:pt x="5503" y="0"/>
                  </a:moveTo>
                  <a:cubicBezTo>
                    <a:pt x="4080" y="0"/>
                    <a:pt x="2909" y="482"/>
                    <a:pt x="2009" y="1423"/>
                  </a:cubicBezTo>
                  <a:cubicBezTo>
                    <a:pt x="0" y="3515"/>
                    <a:pt x="147" y="7156"/>
                    <a:pt x="147" y="7303"/>
                  </a:cubicBezTo>
                  <a:lnTo>
                    <a:pt x="1339" y="7261"/>
                  </a:lnTo>
                  <a:cubicBezTo>
                    <a:pt x="1318" y="7219"/>
                    <a:pt x="1214" y="3955"/>
                    <a:pt x="2867" y="2239"/>
                  </a:cubicBezTo>
                  <a:cubicBezTo>
                    <a:pt x="3536" y="1528"/>
                    <a:pt x="4394" y="1172"/>
                    <a:pt x="5503" y="1172"/>
                  </a:cubicBezTo>
                  <a:cubicBezTo>
                    <a:pt x="6612" y="1172"/>
                    <a:pt x="7470" y="1528"/>
                    <a:pt x="8160" y="2239"/>
                  </a:cubicBezTo>
                  <a:cubicBezTo>
                    <a:pt x="9813" y="3955"/>
                    <a:pt x="9688" y="7219"/>
                    <a:pt x="9688" y="7261"/>
                  </a:cubicBezTo>
                  <a:lnTo>
                    <a:pt x="10860" y="7303"/>
                  </a:lnTo>
                  <a:cubicBezTo>
                    <a:pt x="10860" y="7156"/>
                    <a:pt x="11006" y="3515"/>
                    <a:pt x="9018" y="1423"/>
                  </a:cubicBezTo>
                  <a:cubicBezTo>
                    <a:pt x="8119" y="482"/>
                    <a:pt x="6926" y="0"/>
                    <a:pt x="5503" y="0"/>
                  </a:cubicBezTo>
                  <a:close/>
                </a:path>
              </a:pathLst>
            </a:custGeom>
            <a:solidFill>
              <a:srgbClr val="4242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49"/>
            <p:cNvSpPr/>
            <p:nvPr/>
          </p:nvSpPr>
          <p:spPr>
            <a:xfrm>
              <a:off x="10511025" y="3442085"/>
              <a:ext cx="969601" cy="970344"/>
            </a:xfrm>
            <a:custGeom>
              <a:avLst/>
              <a:gdLst/>
              <a:ahLst/>
              <a:cxnLst/>
              <a:rect l="l" t="t" r="r" b="b"/>
              <a:pathLst>
                <a:path w="28939" h="28959" extrusionOk="0">
                  <a:moveTo>
                    <a:pt x="14459" y="0"/>
                  </a:moveTo>
                  <a:cubicBezTo>
                    <a:pt x="6466" y="0"/>
                    <a:pt x="1" y="6486"/>
                    <a:pt x="1" y="14479"/>
                  </a:cubicBezTo>
                  <a:cubicBezTo>
                    <a:pt x="1" y="22472"/>
                    <a:pt x="6466" y="28958"/>
                    <a:pt x="14459" y="28958"/>
                  </a:cubicBezTo>
                  <a:cubicBezTo>
                    <a:pt x="22473" y="28958"/>
                    <a:pt x="28938" y="22472"/>
                    <a:pt x="28938" y="14479"/>
                  </a:cubicBezTo>
                  <a:cubicBezTo>
                    <a:pt x="28938" y="6486"/>
                    <a:pt x="22473" y="0"/>
                    <a:pt x="1445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49"/>
            <p:cNvSpPr/>
            <p:nvPr/>
          </p:nvSpPr>
          <p:spPr>
            <a:xfrm>
              <a:off x="10511025" y="3442721"/>
              <a:ext cx="614147" cy="613556"/>
            </a:xfrm>
            <a:custGeom>
              <a:avLst/>
              <a:gdLst/>
              <a:ahLst/>
              <a:cxnLst/>
              <a:rect l="l" t="t" r="r" b="b"/>
              <a:pathLst>
                <a:path w="18330" h="18311" extrusionOk="0">
                  <a:moveTo>
                    <a:pt x="14661" y="0"/>
                  </a:moveTo>
                  <a:cubicBezTo>
                    <a:pt x="14594" y="0"/>
                    <a:pt x="14526" y="1"/>
                    <a:pt x="14459" y="2"/>
                  </a:cubicBezTo>
                  <a:cubicBezTo>
                    <a:pt x="13999" y="2"/>
                    <a:pt x="13559" y="23"/>
                    <a:pt x="13099" y="65"/>
                  </a:cubicBezTo>
                  <a:lnTo>
                    <a:pt x="63" y="13100"/>
                  </a:lnTo>
                  <a:cubicBezTo>
                    <a:pt x="22" y="13540"/>
                    <a:pt x="1" y="14000"/>
                    <a:pt x="1" y="14460"/>
                  </a:cubicBezTo>
                  <a:cubicBezTo>
                    <a:pt x="1" y="15799"/>
                    <a:pt x="168" y="17097"/>
                    <a:pt x="503" y="18310"/>
                  </a:cubicBezTo>
                  <a:lnTo>
                    <a:pt x="18330" y="504"/>
                  </a:lnTo>
                  <a:cubicBezTo>
                    <a:pt x="17157" y="186"/>
                    <a:pt x="15929" y="0"/>
                    <a:pt x="1466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49"/>
            <p:cNvSpPr/>
            <p:nvPr/>
          </p:nvSpPr>
          <p:spPr>
            <a:xfrm>
              <a:off x="10553811" y="3485544"/>
              <a:ext cx="705280" cy="705333"/>
            </a:xfrm>
            <a:custGeom>
              <a:avLst/>
              <a:gdLst/>
              <a:ahLst/>
              <a:cxnLst/>
              <a:rect l="l" t="t" r="r" b="b"/>
              <a:pathLst>
                <a:path w="21050" h="21050" extrusionOk="0">
                  <a:moveTo>
                    <a:pt x="19166" y="0"/>
                  </a:moveTo>
                  <a:lnTo>
                    <a:pt x="0" y="19166"/>
                  </a:lnTo>
                  <a:cubicBezTo>
                    <a:pt x="293" y="19815"/>
                    <a:pt x="649" y="20443"/>
                    <a:pt x="1025" y="21049"/>
                  </a:cubicBezTo>
                  <a:lnTo>
                    <a:pt x="21049" y="1026"/>
                  </a:lnTo>
                  <a:cubicBezTo>
                    <a:pt x="20463" y="649"/>
                    <a:pt x="19836" y="293"/>
                    <a:pt x="191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49"/>
            <p:cNvSpPr/>
            <p:nvPr/>
          </p:nvSpPr>
          <p:spPr>
            <a:xfrm>
              <a:off x="10490687" y="3422449"/>
              <a:ext cx="1010243" cy="1009614"/>
            </a:xfrm>
            <a:custGeom>
              <a:avLst/>
              <a:gdLst/>
              <a:ahLst/>
              <a:cxnLst/>
              <a:rect l="l" t="t" r="r" b="b"/>
              <a:pathLst>
                <a:path w="30152" h="30131" extrusionOk="0">
                  <a:moveTo>
                    <a:pt x="15087" y="1193"/>
                  </a:moveTo>
                  <a:cubicBezTo>
                    <a:pt x="22745" y="1193"/>
                    <a:pt x="28959" y="7407"/>
                    <a:pt x="28959" y="15065"/>
                  </a:cubicBezTo>
                  <a:cubicBezTo>
                    <a:pt x="28959" y="22723"/>
                    <a:pt x="22745" y="28958"/>
                    <a:pt x="15087" y="28958"/>
                  </a:cubicBezTo>
                  <a:cubicBezTo>
                    <a:pt x="7429" y="28958"/>
                    <a:pt x="1194" y="22723"/>
                    <a:pt x="1194" y="15065"/>
                  </a:cubicBezTo>
                  <a:cubicBezTo>
                    <a:pt x="1194" y="7407"/>
                    <a:pt x="7408" y="1193"/>
                    <a:pt x="15087" y="1193"/>
                  </a:cubicBezTo>
                  <a:close/>
                  <a:moveTo>
                    <a:pt x="15087" y="0"/>
                  </a:moveTo>
                  <a:cubicBezTo>
                    <a:pt x="6759" y="0"/>
                    <a:pt x="1" y="6759"/>
                    <a:pt x="1" y="15065"/>
                  </a:cubicBezTo>
                  <a:cubicBezTo>
                    <a:pt x="1" y="23372"/>
                    <a:pt x="6759" y="30130"/>
                    <a:pt x="15087" y="30130"/>
                  </a:cubicBezTo>
                  <a:cubicBezTo>
                    <a:pt x="23394" y="30130"/>
                    <a:pt x="30152" y="23372"/>
                    <a:pt x="30152" y="15065"/>
                  </a:cubicBezTo>
                  <a:cubicBezTo>
                    <a:pt x="30152" y="6759"/>
                    <a:pt x="23394" y="0"/>
                    <a:pt x="15087" y="0"/>
                  </a:cubicBezTo>
                  <a:close/>
                </a:path>
              </a:pathLst>
            </a:custGeom>
            <a:solidFill>
              <a:srgbClr val="4242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49"/>
            <p:cNvSpPr/>
            <p:nvPr/>
          </p:nvSpPr>
          <p:spPr>
            <a:xfrm>
              <a:off x="11773627" y="3442085"/>
              <a:ext cx="969568" cy="970344"/>
            </a:xfrm>
            <a:custGeom>
              <a:avLst/>
              <a:gdLst/>
              <a:ahLst/>
              <a:cxnLst/>
              <a:rect l="l" t="t" r="r" b="b"/>
              <a:pathLst>
                <a:path w="28938" h="28959" extrusionOk="0">
                  <a:moveTo>
                    <a:pt x="14479" y="0"/>
                  </a:moveTo>
                  <a:cubicBezTo>
                    <a:pt x="6466" y="0"/>
                    <a:pt x="0" y="6486"/>
                    <a:pt x="0" y="14479"/>
                  </a:cubicBezTo>
                  <a:cubicBezTo>
                    <a:pt x="0" y="22472"/>
                    <a:pt x="6466" y="28958"/>
                    <a:pt x="14479" y="28958"/>
                  </a:cubicBezTo>
                  <a:cubicBezTo>
                    <a:pt x="22472" y="28958"/>
                    <a:pt x="28937" y="22472"/>
                    <a:pt x="28937" y="14479"/>
                  </a:cubicBezTo>
                  <a:cubicBezTo>
                    <a:pt x="28937" y="6486"/>
                    <a:pt x="22472" y="0"/>
                    <a:pt x="1447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49"/>
            <p:cNvSpPr/>
            <p:nvPr/>
          </p:nvSpPr>
          <p:spPr>
            <a:xfrm>
              <a:off x="11772924" y="3442721"/>
              <a:ext cx="614850" cy="613556"/>
            </a:xfrm>
            <a:custGeom>
              <a:avLst/>
              <a:gdLst/>
              <a:ahLst/>
              <a:cxnLst/>
              <a:rect l="l" t="t" r="r" b="b"/>
              <a:pathLst>
                <a:path w="18351" h="18311" extrusionOk="0">
                  <a:moveTo>
                    <a:pt x="14681" y="0"/>
                  </a:moveTo>
                  <a:cubicBezTo>
                    <a:pt x="14614" y="0"/>
                    <a:pt x="14547" y="1"/>
                    <a:pt x="14479" y="2"/>
                  </a:cubicBezTo>
                  <a:cubicBezTo>
                    <a:pt x="14019" y="2"/>
                    <a:pt x="13580" y="23"/>
                    <a:pt x="13119" y="65"/>
                  </a:cubicBezTo>
                  <a:lnTo>
                    <a:pt x="84" y="13100"/>
                  </a:lnTo>
                  <a:cubicBezTo>
                    <a:pt x="21" y="13540"/>
                    <a:pt x="0" y="14000"/>
                    <a:pt x="0" y="14460"/>
                  </a:cubicBezTo>
                  <a:cubicBezTo>
                    <a:pt x="0" y="15799"/>
                    <a:pt x="189" y="17097"/>
                    <a:pt x="523" y="18310"/>
                  </a:cubicBezTo>
                  <a:lnTo>
                    <a:pt x="18350" y="504"/>
                  </a:lnTo>
                  <a:cubicBezTo>
                    <a:pt x="17178" y="186"/>
                    <a:pt x="15949" y="0"/>
                    <a:pt x="146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49"/>
            <p:cNvSpPr/>
            <p:nvPr/>
          </p:nvSpPr>
          <p:spPr>
            <a:xfrm>
              <a:off x="11816380" y="3485544"/>
              <a:ext cx="705280" cy="705333"/>
            </a:xfrm>
            <a:custGeom>
              <a:avLst/>
              <a:gdLst/>
              <a:ahLst/>
              <a:cxnLst/>
              <a:rect l="l" t="t" r="r" b="b"/>
              <a:pathLst>
                <a:path w="21050" h="21050" extrusionOk="0">
                  <a:moveTo>
                    <a:pt x="19166" y="0"/>
                  </a:moveTo>
                  <a:lnTo>
                    <a:pt x="0" y="19166"/>
                  </a:lnTo>
                  <a:cubicBezTo>
                    <a:pt x="293" y="19815"/>
                    <a:pt x="649" y="20443"/>
                    <a:pt x="1047" y="21049"/>
                  </a:cubicBezTo>
                  <a:lnTo>
                    <a:pt x="21050" y="1026"/>
                  </a:lnTo>
                  <a:cubicBezTo>
                    <a:pt x="20464" y="649"/>
                    <a:pt x="19836" y="293"/>
                    <a:pt x="191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49"/>
            <p:cNvSpPr/>
            <p:nvPr/>
          </p:nvSpPr>
          <p:spPr>
            <a:xfrm>
              <a:off x="11753290" y="3422449"/>
              <a:ext cx="1010243" cy="1009614"/>
            </a:xfrm>
            <a:custGeom>
              <a:avLst/>
              <a:gdLst/>
              <a:ahLst/>
              <a:cxnLst/>
              <a:rect l="l" t="t" r="r" b="b"/>
              <a:pathLst>
                <a:path w="30152" h="30131" extrusionOk="0">
                  <a:moveTo>
                    <a:pt x="15086" y="1193"/>
                  </a:moveTo>
                  <a:cubicBezTo>
                    <a:pt x="22744" y="1193"/>
                    <a:pt x="28959" y="7407"/>
                    <a:pt x="28959" y="15065"/>
                  </a:cubicBezTo>
                  <a:cubicBezTo>
                    <a:pt x="28959" y="22723"/>
                    <a:pt x="22744" y="28958"/>
                    <a:pt x="15086" y="28958"/>
                  </a:cubicBezTo>
                  <a:cubicBezTo>
                    <a:pt x="7428" y="28958"/>
                    <a:pt x="1193" y="22723"/>
                    <a:pt x="1193" y="15065"/>
                  </a:cubicBezTo>
                  <a:cubicBezTo>
                    <a:pt x="1193" y="7407"/>
                    <a:pt x="7428" y="1193"/>
                    <a:pt x="15086" y="1193"/>
                  </a:cubicBezTo>
                  <a:close/>
                  <a:moveTo>
                    <a:pt x="15086" y="0"/>
                  </a:moveTo>
                  <a:cubicBezTo>
                    <a:pt x="6759" y="0"/>
                    <a:pt x="0" y="6759"/>
                    <a:pt x="0" y="15065"/>
                  </a:cubicBezTo>
                  <a:cubicBezTo>
                    <a:pt x="0" y="23372"/>
                    <a:pt x="6759" y="30130"/>
                    <a:pt x="15086" y="30130"/>
                  </a:cubicBezTo>
                  <a:cubicBezTo>
                    <a:pt x="23393" y="30130"/>
                    <a:pt x="30151" y="23372"/>
                    <a:pt x="30151" y="15065"/>
                  </a:cubicBezTo>
                  <a:cubicBezTo>
                    <a:pt x="30151" y="6759"/>
                    <a:pt x="23393" y="0"/>
                    <a:pt x="15086" y="0"/>
                  </a:cubicBezTo>
                  <a:close/>
                </a:path>
              </a:pathLst>
            </a:custGeom>
            <a:solidFill>
              <a:srgbClr val="4242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49"/>
            <p:cNvSpPr/>
            <p:nvPr/>
          </p:nvSpPr>
          <p:spPr>
            <a:xfrm>
              <a:off x="10457752" y="3880966"/>
              <a:ext cx="72237" cy="93285"/>
            </a:xfrm>
            <a:custGeom>
              <a:avLst/>
              <a:gdLst/>
              <a:ahLst/>
              <a:cxnLst/>
              <a:rect l="l" t="t" r="r" b="b"/>
              <a:pathLst>
                <a:path w="2156" h="2784" extrusionOk="0">
                  <a:moveTo>
                    <a:pt x="1381" y="0"/>
                  </a:moveTo>
                  <a:cubicBezTo>
                    <a:pt x="607" y="0"/>
                    <a:pt x="0" y="628"/>
                    <a:pt x="0" y="1381"/>
                  </a:cubicBezTo>
                  <a:cubicBezTo>
                    <a:pt x="0" y="2155"/>
                    <a:pt x="607" y="2783"/>
                    <a:pt x="1381" y="2783"/>
                  </a:cubicBezTo>
                  <a:cubicBezTo>
                    <a:pt x="2156" y="2783"/>
                    <a:pt x="1381" y="2155"/>
                    <a:pt x="1381" y="1381"/>
                  </a:cubicBezTo>
                  <a:cubicBezTo>
                    <a:pt x="1381" y="628"/>
                    <a:pt x="2156" y="0"/>
                    <a:pt x="1381" y="0"/>
                  </a:cubicBezTo>
                  <a:close/>
                </a:path>
              </a:pathLst>
            </a:custGeom>
            <a:solidFill>
              <a:srgbClr val="4242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49"/>
            <p:cNvSpPr/>
            <p:nvPr/>
          </p:nvSpPr>
          <p:spPr>
            <a:xfrm>
              <a:off x="12724231" y="3880966"/>
              <a:ext cx="72237" cy="93285"/>
            </a:xfrm>
            <a:custGeom>
              <a:avLst/>
              <a:gdLst/>
              <a:ahLst/>
              <a:cxnLst/>
              <a:rect l="l" t="t" r="r" b="b"/>
              <a:pathLst>
                <a:path w="2156" h="2784" extrusionOk="0">
                  <a:moveTo>
                    <a:pt x="775" y="0"/>
                  </a:moveTo>
                  <a:cubicBezTo>
                    <a:pt x="1" y="0"/>
                    <a:pt x="775" y="628"/>
                    <a:pt x="775" y="1381"/>
                  </a:cubicBezTo>
                  <a:cubicBezTo>
                    <a:pt x="775" y="2155"/>
                    <a:pt x="1" y="2783"/>
                    <a:pt x="775" y="2783"/>
                  </a:cubicBezTo>
                  <a:cubicBezTo>
                    <a:pt x="1549" y="2783"/>
                    <a:pt x="2156" y="2155"/>
                    <a:pt x="2156" y="1381"/>
                  </a:cubicBezTo>
                  <a:cubicBezTo>
                    <a:pt x="2156" y="628"/>
                    <a:pt x="1549" y="0"/>
                    <a:pt x="775" y="0"/>
                  </a:cubicBezTo>
                  <a:close/>
                </a:path>
              </a:pathLst>
            </a:custGeom>
            <a:solidFill>
              <a:srgbClr val="4242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9" name="Google Shape;719;p49"/>
          <p:cNvSpPr/>
          <p:nvPr/>
        </p:nvSpPr>
        <p:spPr>
          <a:xfrm>
            <a:off x="4664866" y="1779720"/>
            <a:ext cx="292121" cy="292121"/>
          </a:xfrm>
          <a:custGeom>
            <a:avLst/>
            <a:gdLst/>
            <a:ahLst/>
            <a:cxnLst/>
            <a:rect l="l" t="t" r="r" b="b"/>
            <a:pathLst>
              <a:path w="7994" h="7994" extrusionOk="0">
                <a:moveTo>
                  <a:pt x="3997" y="0"/>
                </a:moveTo>
                <a:cubicBezTo>
                  <a:pt x="3537" y="0"/>
                  <a:pt x="3160" y="377"/>
                  <a:pt x="3160" y="837"/>
                </a:cubicBezTo>
                <a:lnTo>
                  <a:pt x="3160" y="3160"/>
                </a:lnTo>
                <a:lnTo>
                  <a:pt x="858" y="3160"/>
                </a:lnTo>
                <a:cubicBezTo>
                  <a:pt x="377" y="3160"/>
                  <a:pt x="1" y="3536"/>
                  <a:pt x="1" y="3997"/>
                </a:cubicBezTo>
                <a:cubicBezTo>
                  <a:pt x="1" y="4457"/>
                  <a:pt x="377" y="4834"/>
                  <a:pt x="858" y="4834"/>
                </a:cubicBezTo>
                <a:lnTo>
                  <a:pt x="3160" y="4834"/>
                </a:lnTo>
                <a:lnTo>
                  <a:pt x="3160" y="7156"/>
                </a:lnTo>
                <a:cubicBezTo>
                  <a:pt x="3160" y="7617"/>
                  <a:pt x="3537" y="7993"/>
                  <a:pt x="3997" y="7993"/>
                </a:cubicBezTo>
                <a:cubicBezTo>
                  <a:pt x="4457" y="7993"/>
                  <a:pt x="4855" y="7617"/>
                  <a:pt x="4855" y="7156"/>
                </a:cubicBezTo>
                <a:lnTo>
                  <a:pt x="4855" y="4834"/>
                </a:lnTo>
                <a:lnTo>
                  <a:pt x="7156" y="4834"/>
                </a:lnTo>
                <a:cubicBezTo>
                  <a:pt x="7617" y="4834"/>
                  <a:pt x="7993" y="4457"/>
                  <a:pt x="7993" y="3997"/>
                </a:cubicBezTo>
                <a:cubicBezTo>
                  <a:pt x="7993" y="3536"/>
                  <a:pt x="7617" y="3160"/>
                  <a:pt x="7156" y="3160"/>
                </a:cubicBezTo>
                <a:lnTo>
                  <a:pt x="4855" y="3160"/>
                </a:lnTo>
                <a:lnTo>
                  <a:pt x="4855" y="837"/>
                </a:lnTo>
                <a:cubicBezTo>
                  <a:pt x="4855" y="377"/>
                  <a:pt x="4457" y="0"/>
                  <a:pt x="3997" y="0"/>
                </a:cubicBezTo>
                <a:close/>
              </a:path>
            </a:pathLst>
          </a:custGeom>
          <a:solidFill>
            <a:srgbClr val="F4EF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49"/>
          <p:cNvSpPr/>
          <p:nvPr/>
        </p:nvSpPr>
        <p:spPr>
          <a:xfrm>
            <a:off x="7957715" y="553011"/>
            <a:ext cx="353398" cy="353314"/>
          </a:xfrm>
          <a:custGeom>
            <a:avLst/>
            <a:gdLst/>
            <a:ahLst/>
            <a:cxnLst/>
            <a:rect l="l" t="t" r="r" b="b"/>
            <a:pathLst>
              <a:path w="2931" h="2930" extrusionOk="0">
                <a:moveTo>
                  <a:pt x="1466" y="0"/>
                </a:moveTo>
                <a:cubicBezTo>
                  <a:pt x="1298" y="0"/>
                  <a:pt x="1152" y="147"/>
                  <a:pt x="1152" y="314"/>
                </a:cubicBezTo>
                <a:lnTo>
                  <a:pt x="1152" y="1172"/>
                </a:lnTo>
                <a:lnTo>
                  <a:pt x="315" y="1172"/>
                </a:lnTo>
                <a:cubicBezTo>
                  <a:pt x="147" y="1172"/>
                  <a:pt x="1" y="1298"/>
                  <a:pt x="1" y="1465"/>
                </a:cubicBezTo>
                <a:cubicBezTo>
                  <a:pt x="1" y="1632"/>
                  <a:pt x="147" y="1779"/>
                  <a:pt x="315" y="1779"/>
                </a:cubicBezTo>
                <a:lnTo>
                  <a:pt x="1152" y="1779"/>
                </a:lnTo>
                <a:lnTo>
                  <a:pt x="1152" y="2637"/>
                </a:lnTo>
                <a:cubicBezTo>
                  <a:pt x="1152" y="2804"/>
                  <a:pt x="1298" y="2930"/>
                  <a:pt x="1466" y="2930"/>
                </a:cubicBezTo>
                <a:cubicBezTo>
                  <a:pt x="1633" y="2930"/>
                  <a:pt x="1779" y="2804"/>
                  <a:pt x="1779" y="2637"/>
                </a:cubicBezTo>
                <a:lnTo>
                  <a:pt x="1779" y="1779"/>
                </a:lnTo>
                <a:lnTo>
                  <a:pt x="2616" y="1779"/>
                </a:lnTo>
                <a:cubicBezTo>
                  <a:pt x="2805" y="1779"/>
                  <a:pt x="2930" y="1632"/>
                  <a:pt x="2930" y="1465"/>
                </a:cubicBezTo>
                <a:cubicBezTo>
                  <a:pt x="2930" y="1298"/>
                  <a:pt x="2805" y="1172"/>
                  <a:pt x="2616" y="1172"/>
                </a:cubicBezTo>
                <a:lnTo>
                  <a:pt x="1779" y="1172"/>
                </a:lnTo>
                <a:lnTo>
                  <a:pt x="1779" y="314"/>
                </a:lnTo>
                <a:cubicBezTo>
                  <a:pt x="1779" y="147"/>
                  <a:pt x="1633" y="0"/>
                  <a:pt x="1466" y="0"/>
                </a:cubicBezTo>
                <a:close/>
              </a:path>
            </a:pathLst>
          </a:custGeom>
          <a:solidFill>
            <a:srgbClr val="F4EF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49"/>
          <p:cNvSpPr/>
          <p:nvPr/>
        </p:nvSpPr>
        <p:spPr>
          <a:xfrm>
            <a:off x="5287964" y="3262471"/>
            <a:ext cx="577253" cy="577221"/>
          </a:xfrm>
          <a:custGeom>
            <a:avLst/>
            <a:gdLst/>
            <a:ahLst/>
            <a:cxnLst/>
            <a:rect l="l" t="t" r="r" b="b"/>
            <a:pathLst>
              <a:path w="4207" h="4207" extrusionOk="0">
                <a:moveTo>
                  <a:pt x="2093" y="1"/>
                </a:moveTo>
                <a:cubicBezTo>
                  <a:pt x="1863" y="1"/>
                  <a:pt x="1654" y="210"/>
                  <a:pt x="1654" y="440"/>
                </a:cubicBezTo>
                <a:lnTo>
                  <a:pt x="1654" y="1675"/>
                </a:lnTo>
                <a:lnTo>
                  <a:pt x="440" y="1675"/>
                </a:lnTo>
                <a:cubicBezTo>
                  <a:pt x="189" y="1675"/>
                  <a:pt x="1" y="1863"/>
                  <a:pt x="1" y="2114"/>
                </a:cubicBezTo>
                <a:cubicBezTo>
                  <a:pt x="1" y="2344"/>
                  <a:pt x="189" y="2553"/>
                  <a:pt x="440" y="2553"/>
                </a:cubicBezTo>
                <a:lnTo>
                  <a:pt x="1654" y="2553"/>
                </a:lnTo>
                <a:lnTo>
                  <a:pt x="1654" y="3767"/>
                </a:lnTo>
                <a:cubicBezTo>
                  <a:pt x="1654" y="4018"/>
                  <a:pt x="1863" y="4206"/>
                  <a:pt x="2093" y="4206"/>
                </a:cubicBezTo>
                <a:cubicBezTo>
                  <a:pt x="2344" y="4206"/>
                  <a:pt x="2533" y="4018"/>
                  <a:pt x="2533" y="3767"/>
                </a:cubicBezTo>
                <a:lnTo>
                  <a:pt x="2533" y="2553"/>
                </a:lnTo>
                <a:lnTo>
                  <a:pt x="3767" y="2553"/>
                </a:lnTo>
                <a:cubicBezTo>
                  <a:pt x="3997" y="2553"/>
                  <a:pt x="4206" y="2344"/>
                  <a:pt x="4206" y="2114"/>
                </a:cubicBezTo>
                <a:cubicBezTo>
                  <a:pt x="4206" y="1863"/>
                  <a:pt x="4018" y="1675"/>
                  <a:pt x="3767" y="1675"/>
                </a:cubicBezTo>
                <a:lnTo>
                  <a:pt x="2533" y="1675"/>
                </a:lnTo>
                <a:lnTo>
                  <a:pt x="2533" y="440"/>
                </a:lnTo>
                <a:cubicBezTo>
                  <a:pt x="2533" y="210"/>
                  <a:pt x="2344" y="1"/>
                  <a:pt x="2093" y="1"/>
                </a:cubicBezTo>
                <a:close/>
              </a:path>
            </a:pathLst>
          </a:custGeom>
          <a:solidFill>
            <a:srgbClr val="F4EF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Title 4">
            <a:extLst>
              <a:ext uri="{FF2B5EF4-FFF2-40B4-BE49-F238E27FC236}">
                <a16:creationId xmlns:a16="http://schemas.microsoft.com/office/drawing/2014/main" id="{53FE5959-04EE-4E8C-9D73-D0FA6D19DE8E}"/>
              </a:ext>
            </a:extLst>
          </p:cNvPr>
          <p:cNvSpPr>
            <a:spLocks noGrp="1"/>
          </p:cNvSpPr>
          <p:nvPr>
            <p:ph type="title" idx="2"/>
          </p:nvPr>
        </p:nvSpPr>
        <p:spPr/>
        <p:txBody>
          <a:bodyPr/>
          <a:lstStyle/>
          <a:p>
            <a:r>
              <a:rPr lang="en-US" dirty="0" err="1"/>
              <a:t>Kekurangan</a:t>
            </a:r>
            <a:r>
              <a:rPr lang="en-US" dirty="0"/>
              <a:t> Orde </a:t>
            </a:r>
            <a:r>
              <a:rPr lang="en-US" dirty="0" err="1"/>
              <a:t>Baru</a:t>
            </a:r>
            <a:endParaRPr lang="en-US" dirty="0"/>
          </a:p>
        </p:txBody>
      </p:sp>
      <p:sp>
        <p:nvSpPr>
          <p:cNvPr id="67" name="Google Shape;752;p51">
            <a:extLst>
              <a:ext uri="{FF2B5EF4-FFF2-40B4-BE49-F238E27FC236}">
                <a16:creationId xmlns:a16="http://schemas.microsoft.com/office/drawing/2014/main" id="{A5985F15-E4AA-4F44-AD98-1ACB20D456F1}"/>
              </a:ext>
            </a:extLst>
          </p:cNvPr>
          <p:cNvSpPr txBox="1">
            <a:spLocks/>
          </p:cNvSpPr>
          <p:nvPr/>
        </p:nvSpPr>
        <p:spPr>
          <a:xfrm>
            <a:off x="388564" y="1272764"/>
            <a:ext cx="4587431" cy="3220416"/>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lgn="just" fontAlgn="base">
              <a:buFont typeface="Wingdings" panose="05000000000000000000" pitchFamily="2" charset="2"/>
              <a:buChar char="§"/>
            </a:pPr>
            <a:r>
              <a:rPr lang="en-US" sz="1300" b="1" dirty="0" err="1">
                <a:solidFill>
                  <a:srgbClr val="7F694C"/>
                </a:solidFill>
                <a:latin typeface="Lato"/>
              </a:rPr>
              <a:t>Maraknya</a:t>
            </a:r>
            <a:r>
              <a:rPr lang="en-US" sz="1300" b="1" dirty="0">
                <a:solidFill>
                  <a:srgbClr val="7F694C"/>
                </a:solidFill>
                <a:latin typeface="Lato"/>
              </a:rPr>
              <a:t> </a:t>
            </a:r>
            <a:r>
              <a:rPr lang="en-US" sz="1300" b="1" dirty="0" err="1">
                <a:solidFill>
                  <a:srgbClr val="7F694C"/>
                </a:solidFill>
                <a:latin typeface="Lato"/>
              </a:rPr>
              <a:t>korupsi</a:t>
            </a:r>
            <a:r>
              <a:rPr lang="en-US" sz="1300" b="1" dirty="0">
                <a:solidFill>
                  <a:srgbClr val="7F694C"/>
                </a:solidFill>
                <a:latin typeface="Lato"/>
              </a:rPr>
              <a:t>, </a:t>
            </a:r>
            <a:r>
              <a:rPr lang="en-US" sz="1300" b="1" dirty="0" err="1">
                <a:solidFill>
                  <a:srgbClr val="7F694C"/>
                </a:solidFill>
                <a:latin typeface="Lato"/>
              </a:rPr>
              <a:t>kolusi</a:t>
            </a:r>
            <a:r>
              <a:rPr lang="en-US" sz="1300" b="1" dirty="0">
                <a:solidFill>
                  <a:srgbClr val="7F694C"/>
                </a:solidFill>
                <a:latin typeface="Lato"/>
              </a:rPr>
              <a:t>, </a:t>
            </a:r>
            <a:r>
              <a:rPr lang="en-US" sz="1300" b="1" dirty="0" err="1">
                <a:solidFill>
                  <a:srgbClr val="7F694C"/>
                </a:solidFill>
                <a:latin typeface="Lato"/>
              </a:rPr>
              <a:t>nepotisme</a:t>
            </a:r>
            <a:r>
              <a:rPr lang="en-US" sz="1300" b="1" dirty="0">
                <a:solidFill>
                  <a:srgbClr val="7F694C"/>
                </a:solidFill>
                <a:latin typeface="Lato"/>
              </a:rPr>
              <a:t> </a:t>
            </a:r>
          </a:p>
          <a:p>
            <a:pPr marL="285750" indent="-285750" algn="just" fontAlgn="base">
              <a:buFont typeface="Wingdings" panose="05000000000000000000" pitchFamily="2" charset="2"/>
              <a:buChar char="§"/>
            </a:pPr>
            <a:r>
              <a:rPr lang="en-US" sz="1300" b="1" dirty="0">
                <a:solidFill>
                  <a:srgbClr val="7F694C"/>
                </a:solidFill>
                <a:latin typeface="Lato"/>
              </a:rPr>
              <a:t>Pembangunan Indonesia yang </a:t>
            </a:r>
            <a:r>
              <a:rPr lang="en-US" sz="1300" b="1" dirty="0" err="1">
                <a:solidFill>
                  <a:srgbClr val="7F694C"/>
                </a:solidFill>
                <a:latin typeface="Lato"/>
              </a:rPr>
              <a:t>tidak</a:t>
            </a:r>
            <a:r>
              <a:rPr lang="en-US" sz="1300" b="1" dirty="0">
                <a:solidFill>
                  <a:srgbClr val="7F694C"/>
                </a:solidFill>
                <a:latin typeface="Lato"/>
              </a:rPr>
              <a:t> </a:t>
            </a:r>
            <a:r>
              <a:rPr lang="en-US" sz="1300" b="1" dirty="0" err="1">
                <a:solidFill>
                  <a:srgbClr val="7F694C"/>
                </a:solidFill>
                <a:latin typeface="Lato"/>
              </a:rPr>
              <a:t>merata</a:t>
            </a:r>
            <a:r>
              <a:rPr lang="en-US" sz="1300" b="1" dirty="0">
                <a:solidFill>
                  <a:srgbClr val="7F694C"/>
                </a:solidFill>
                <a:latin typeface="Lato"/>
              </a:rPr>
              <a:t> dan </a:t>
            </a:r>
            <a:r>
              <a:rPr lang="en-US" sz="1300" b="1" dirty="0" err="1">
                <a:solidFill>
                  <a:srgbClr val="7F694C"/>
                </a:solidFill>
                <a:latin typeface="Lato"/>
              </a:rPr>
              <a:t>timbulnya</a:t>
            </a:r>
            <a:r>
              <a:rPr lang="en-US" sz="1300" b="1" dirty="0">
                <a:solidFill>
                  <a:srgbClr val="7F694C"/>
                </a:solidFill>
                <a:latin typeface="Lato"/>
              </a:rPr>
              <a:t> </a:t>
            </a:r>
            <a:r>
              <a:rPr lang="en-US" sz="1300" b="1" dirty="0" err="1">
                <a:solidFill>
                  <a:srgbClr val="7F694C"/>
                </a:solidFill>
                <a:latin typeface="Lato"/>
              </a:rPr>
              <a:t>kesenjangan</a:t>
            </a:r>
            <a:r>
              <a:rPr lang="en-US" sz="1300" b="1" dirty="0">
                <a:solidFill>
                  <a:srgbClr val="7F694C"/>
                </a:solidFill>
                <a:latin typeface="Lato"/>
              </a:rPr>
              <a:t> </a:t>
            </a:r>
            <a:r>
              <a:rPr lang="en-US" sz="1300" b="1" dirty="0" err="1">
                <a:solidFill>
                  <a:srgbClr val="7F694C"/>
                </a:solidFill>
                <a:latin typeface="Lato"/>
              </a:rPr>
              <a:t>pembangunan</a:t>
            </a:r>
            <a:r>
              <a:rPr lang="en-US" sz="1300" b="1" dirty="0">
                <a:solidFill>
                  <a:srgbClr val="7F694C"/>
                </a:solidFill>
                <a:latin typeface="Lato"/>
              </a:rPr>
              <a:t> </a:t>
            </a:r>
            <a:r>
              <a:rPr lang="en-US" sz="1300" b="1" dirty="0" err="1">
                <a:solidFill>
                  <a:srgbClr val="7F694C"/>
                </a:solidFill>
                <a:latin typeface="Lato"/>
              </a:rPr>
              <a:t>antara</a:t>
            </a:r>
            <a:r>
              <a:rPr lang="en-US" sz="1300" b="1" dirty="0">
                <a:solidFill>
                  <a:srgbClr val="7F694C"/>
                </a:solidFill>
                <a:latin typeface="Lato"/>
              </a:rPr>
              <a:t> </a:t>
            </a:r>
            <a:r>
              <a:rPr lang="en-US" sz="1300" b="1" dirty="0" err="1">
                <a:solidFill>
                  <a:srgbClr val="7F694C"/>
                </a:solidFill>
                <a:latin typeface="Lato"/>
              </a:rPr>
              <a:t>pusat</a:t>
            </a:r>
            <a:r>
              <a:rPr lang="en-US" sz="1300" b="1" dirty="0">
                <a:solidFill>
                  <a:srgbClr val="7F694C"/>
                </a:solidFill>
                <a:latin typeface="Lato"/>
              </a:rPr>
              <a:t> dan </a:t>
            </a:r>
            <a:r>
              <a:rPr lang="en-US" sz="1300" b="1" dirty="0" err="1">
                <a:solidFill>
                  <a:srgbClr val="7F694C"/>
                </a:solidFill>
                <a:latin typeface="Lato"/>
              </a:rPr>
              <a:t>daerah</a:t>
            </a:r>
            <a:r>
              <a:rPr lang="en-US" sz="1300" b="1" dirty="0">
                <a:solidFill>
                  <a:srgbClr val="7F694C"/>
                </a:solidFill>
                <a:latin typeface="Lato"/>
              </a:rPr>
              <a:t>, </a:t>
            </a:r>
            <a:r>
              <a:rPr lang="en-US" sz="1300" b="1" dirty="0" err="1">
                <a:solidFill>
                  <a:srgbClr val="7F694C"/>
                </a:solidFill>
                <a:latin typeface="Lato"/>
              </a:rPr>
              <a:t>sebagian</a:t>
            </a:r>
            <a:r>
              <a:rPr lang="en-US" sz="1300" b="1" dirty="0">
                <a:solidFill>
                  <a:srgbClr val="7F694C"/>
                </a:solidFill>
                <a:latin typeface="Lato"/>
              </a:rPr>
              <a:t> </a:t>
            </a:r>
            <a:r>
              <a:rPr lang="en-US" sz="1300" b="1" dirty="0" err="1">
                <a:solidFill>
                  <a:srgbClr val="7F694C"/>
                </a:solidFill>
                <a:latin typeface="Lato"/>
              </a:rPr>
              <a:t>disebabkan</a:t>
            </a:r>
            <a:r>
              <a:rPr lang="en-US" sz="1300" b="1" dirty="0">
                <a:solidFill>
                  <a:srgbClr val="7F694C"/>
                </a:solidFill>
                <a:latin typeface="Lato"/>
              </a:rPr>
              <a:t> </a:t>
            </a:r>
            <a:r>
              <a:rPr lang="en-US" sz="1300" b="1" dirty="0" err="1">
                <a:solidFill>
                  <a:srgbClr val="7F694C"/>
                </a:solidFill>
                <a:latin typeface="Lato"/>
              </a:rPr>
              <a:t>karena</a:t>
            </a:r>
            <a:r>
              <a:rPr lang="en-US" sz="1300" b="1" dirty="0">
                <a:solidFill>
                  <a:srgbClr val="7F694C"/>
                </a:solidFill>
                <a:latin typeface="Lato"/>
              </a:rPr>
              <a:t> </a:t>
            </a:r>
            <a:r>
              <a:rPr lang="en-US" sz="1300" b="1" dirty="0" err="1">
                <a:solidFill>
                  <a:srgbClr val="7F694C"/>
                </a:solidFill>
                <a:latin typeface="Lato"/>
              </a:rPr>
              <a:t>kekayaan</a:t>
            </a:r>
            <a:r>
              <a:rPr lang="en-US" sz="1300" b="1" dirty="0">
                <a:solidFill>
                  <a:srgbClr val="7F694C"/>
                </a:solidFill>
                <a:latin typeface="Lato"/>
              </a:rPr>
              <a:t> </a:t>
            </a:r>
            <a:r>
              <a:rPr lang="en-US" sz="1300" b="1" dirty="0" err="1">
                <a:solidFill>
                  <a:srgbClr val="7F694C"/>
                </a:solidFill>
                <a:latin typeface="Lato"/>
              </a:rPr>
              <a:t>daerah</a:t>
            </a:r>
            <a:r>
              <a:rPr lang="en-US" sz="1300" b="1" dirty="0">
                <a:solidFill>
                  <a:srgbClr val="7F694C"/>
                </a:solidFill>
                <a:latin typeface="Lato"/>
              </a:rPr>
              <a:t> </a:t>
            </a:r>
            <a:r>
              <a:rPr lang="en-US" sz="1300" b="1" dirty="0" err="1">
                <a:solidFill>
                  <a:srgbClr val="7F694C"/>
                </a:solidFill>
                <a:latin typeface="Lato"/>
              </a:rPr>
              <a:t>sebagian</a:t>
            </a:r>
            <a:r>
              <a:rPr lang="en-US" sz="1300" b="1" dirty="0">
                <a:solidFill>
                  <a:srgbClr val="7F694C"/>
                </a:solidFill>
                <a:latin typeface="Lato"/>
              </a:rPr>
              <a:t> </a:t>
            </a:r>
            <a:r>
              <a:rPr lang="en-US" sz="1300" b="1" dirty="0" err="1">
                <a:solidFill>
                  <a:srgbClr val="7F694C"/>
                </a:solidFill>
                <a:latin typeface="Lato"/>
              </a:rPr>
              <a:t>besar</a:t>
            </a:r>
            <a:r>
              <a:rPr lang="en-US" sz="1300" b="1" dirty="0">
                <a:solidFill>
                  <a:srgbClr val="7F694C"/>
                </a:solidFill>
                <a:latin typeface="Lato"/>
              </a:rPr>
              <a:t> </a:t>
            </a:r>
            <a:r>
              <a:rPr lang="en-US" sz="1300" b="1" dirty="0" err="1">
                <a:solidFill>
                  <a:srgbClr val="7F694C"/>
                </a:solidFill>
                <a:latin typeface="Lato"/>
              </a:rPr>
              <a:t>disedot</a:t>
            </a:r>
            <a:r>
              <a:rPr lang="en-US" sz="1300" b="1" dirty="0">
                <a:solidFill>
                  <a:srgbClr val="7F694C"/>
                </a:solidFill>
                <a:latin typeface="Lato"/>
              </a:rPr>
              <a:t> </a:t>
            </a:r>
            <a:r>
              <a:rPr lang="en-US" sz="1300" b="1" dirty="0" err="1">
                <a:solidFill>
                  <a:srgbClr val="7F694C"/>
                </a:solidFill>
                <a:latin typeface="Lato"/>
              </a:rPr>
              <a:t>ke</a:t>
            </a:r>
            <a:r>
              <a:rPr lang="en-US" sz="1300" b="1" dirty="0">
                <a:solidFill>
                  <a:srgbClr val="7F694C"/>
                </a:solidFill>
                <a:latin typeface="Lato"/>
              </a:rPr>
              <a:t> </a:t>
            </a:r>
            <a:r>
              <a:rPr lang="en-US" sz="1300" b="1" dirty="0" err="1">
                <a:solidFill>
                  <a:srgbClr val="7F694C"/>
                </a:solidFill>
                <a:latin typeface="Lato"/>
              </a:rPr>
              <a:t>pusat</a:t>
            </a:r>
            <a:endParaRPr lang="en-US" sz="1300" b="1" dirty="0">
              <a:solidFill>
                <a:srgbClr val="7F694C"/>
              </a:solidFill>
              <a:latin typeface="Lato"/>
            </a:endParaRPr>
          </a:p>
          <a:p>
            <a:pPr marL="285750" indent="-285750" algn="just" fontAlgn="base">
              <a:buFont typeface="Wingdings" panose="05000000000000000000" pitchFamily="2" charset="2"/>
              <a:buChar char="§"/>
            </a:pPr>
            <a:r>
              <a:rPr lang="en-US" sz="1300" b="1" dirty="0" err="1">
                <a:solidFill>
                  <a:srgbClr val="7F694C"/>
                </a:solidFill>
                <a:latin typeface="Lato"/>
              </a:rPr>
              <a:t>Munculnya</a:t>
            </a:r>
            <a:r>
              <a:rPr lang="en-US" sz="1300" b="1" dirty="0">
                <a:solidFill>
                  <a:srgbClr val="7F694C"/>
                </a:solidFill>
                <a:latin typeface="Lato"/>
              </a:rPr>
              <a:t> rasa </a:t>
            </a:r>
            <a:r>
              <a:rPr lang="en-US" sz="1300" b="1" dirty="0" err="1">
                <a:solidFill>
                  <a:srgbClr val="7F694C"/>
                </a:solidFill>
                <a:latin typeface="Lato"/>
              </a:rPr>
              <a:t>ketidakpuasan</a:t>
            </a:r>
            <a:r>
              <a:rPr lang="en-US" sz="1300" b="1" dirty="0">
                <a:solidFill>
                  <a:srgbClr val="7F694C"/>
                </a:solidFill>
                <a:latin typeface="Lato"/>
              </a:rPr>
              <a:t> di </a:t>
            </a:r>
            <a:r>
              <a:rPr lang="en-US" sz="1300" b="1" dirty="0" err="1">
                <a:solidFill>
                  <a:srgbClr val="7F694C"/>
                </a:solidFill>
                <a:latin typeface="Lato"/>
              </a:rPr>
              <a:t>sejumlah</a:t>
            </a:r>
            <a:r>
              <a:rPr lang="en-US" sz="1300" b="1" dirty="0">
                <a:solidFill>
                  <a:srgbClr val="7F694C"/>
                </a:solidFill>
                <a:latin typeface="Lato"/>
              </a:rPr>
              <a:t> </a:t>
            </a:r>
            <a:r>
              <a:rPr lang="en-US" sz="1300" b="1" dirty="0" err="1">
                <a:solidFill>
                  <a:srgbClr val="7F694C"/>
                </a:solidFill>
                <a:latin typeface="Lato"/>
              </a:rPr>
              <a:t>daerah</a:t>
            </a:r>
            <a:r>
              <a:rPr lang="en-US" sz="1300" b="1" dirty="0">
                <a:solidFill>
                  <a:srgbClr val="7F694C"/>
                </a:solidFill>
                <a:latin typeface="Lato"/>
              </a:rPr>
              <a:t> </a:t>
            </a:r>
            <a:r>
              <a:rPr lang="en-US" sz="1300" b="1" dirty="0" err="1">
                <a:solidFill>
                  <a:srgbClr val="7F694C"/>
                </a:solidFill>
                <a:latin typeface="Lato"/>
              </a:rPr>
              <a:t>karena</a:t>
            </a:r>
            <a:r>
              <a:rPr lang="en-US" sz="1300" b="1" dirty="0">
                <a:solidFill>
                  <a:srgbClr val="7F694C"/>
                </a:solidFill>
                <a:latin typeface="Lato"/>
              </a:rPr>
              <a:t> </a:t>
            </a:r>
            <a:r>
              <a:rPr lang="en-US" sz="1300" b="1" dirty="0" err="1">
                <a:solidFill>
                  <a:srgbClr val="7F694C"/>
                </a:solidFill>
                <a:latin typeface="Lato"/>
              </a:rPr>
              <a:t>kesenjangan</a:t>
            </a:r>
            <a:r>
              <a:rPr lang="en-US" sz="1300" b="1" dirty="0">
                <a:solidFill>
                  <a:srgbClr val="7F694C"/>
                </a:solidFill>
                <a:latin typeface="Lato"/>
              </a:rPr>
              <a:t> </a:t>
            </a:r>
            <a:r>
              <a:rPr lang="en-US" sz="1300" b="1" dirty="0" err="1">
                <a:solidFill>
                  <a:srgbClr val="7F694C"/>
                </a:solidFill>
                <a:latin typeface="Lato"/>
              </a:rPr>
              <a:t>pembangunan</a:t>
            </a:r>
            <a:r>
              <a:rPr lang="en-US" sz="1300" b="1" dirty="0">
                <a:solidFill>
                  <a:srgbClr val="7F694C"/>
                </a:solidFill>
                <a:latin typeface="Lato"/>
              </a:rPr>
              <a:t>, </a:t>
            </a:r>
            <a:r>
              <a:rPr lang="en-US" sz="1300" b="1" dirty="0" err="1">
                <a:solidFill>
                  <a:srgbClr val="7F694C"/>
                </a:solidFill>
                <a:latin typeface="Lato"/>
              </a:rPr>
              <a:t>terutama</a:t>
            </a:r>
            <a:r>
              <a:rPr lang="en-US" sz="1300" b="1" dirty="0">
                <a:solidFill>
                  <a:srgbClr val="7F694C"/>
                </a:solidFill>
                <a:latin typeface="Lato"/>
              </a:rPr>
              <a:t> di Aceh dan Papua</a:t>
            </a:r>
          </a:p>
          <a:p>
            <a:pPr marL="285750" indent="-285750" algn="just" fontAlgn="base">
              <a:buFont typeface="Wingdings" panose="05000000000000000000" pitchFamily="2" charset="2"/>
              <a:buChar char="§"/>
            </a:pPr>
            <a:r>
              <a:rPr lang="en-US" sz="1300" b="1" dirty="0" err="1">
                <a:solidFill>
                  <a:srgbClr val="7F694C"/>
                </a:solidFill>
                <a:latin typeface="Lato"/>
              </a:rPr>
              <a:t>Kecemburuan</a:t>
            </a:r>
            <a:r>
              <a:rPr lang="en-US" sz="1300" b="1" dirty="0">
                <a:solidFill>
                  <a:srgbClr val="7F694C"/>
                </a:solidFill>
                <a:latin typeface="Lato"/>
              </a:rPr>
              <a:t> </a:t>
            </a:r>
            <a:r>
              <a:rPr lang="en-US" sz="1300" b="1" dirty="0" err="1">
                <a:solidFill>
                  <a:srgbClr val="7F694C"/>
                </a:solidFill>
                <a:latin typeface="Lato"/>
              </a:rPr>
              <a:t>antara</a:t>
            </a:r>
            <a:r>
              <a:rPr lang="en-US" sz="1300" b="1" dirty="0">
                <a:solidFill>
                  <a:srgbClr val="7F694C"/>
                </a:solidFill>
                <a:latin typeface="Lato"/>
              </a:rPr>
              <a:t> </a:t>
            </a:r>
            <a:r>
              <a:rPr lang="en-US" sz="1300" b="1" dirty="0" err="1">
                <a:solidFill>
                  <a:srgbClr val="7F694C"/>
                </a:solidFill>
                <a:latin typeface="Lato"/>
              </a:rPr>
              <a:t>penduduk</a:t>
            </a:r>
            <a:r>
              <a:rPr lang="en-US" sz="1300" b="1" dirty="0">
                <a:solidFill>
                  <a:srgbClr val="7F694C"/>
                </a:solidFill>
                <a:latin typeface="Lato"/>
              </a:rPr>
              <a:t> </a:t>
            </a:r>
            <a:r>
              <a:rPr lang="en-US" sz="1300" b="1" dirty="0" err="1">
                <a:solidFill>
                  <a:srgbClr val="7F694C"/>
                </a:solidFill>
                <a:latin typeface="Lato"/>
              </a:rPr>
              <a:t>setempat</a:t>
            </a:r>
            <a:r>
              <a:rPr lang="en-US" sz="1300" b="1" dirty="0">
                <a:solidFill>
                  <a:srgbClr val="7F694C"/>
                </a:solidFill>
                <a:latin typeface="Lato"/>
              </a:rPr>
              <a:t> </a:t>
            </a:r>
            <a:r>
              <a:rPr lang="en-US" sz="1300" b="1" dirty="0" err="1">
                <a:solidFill>
                  <a:srgbClr val="7F694C"/>
                </a:solidFill>
                <a:latin typeface="Lato"/>
              </a:rPr>
              <a:t>dengan</a:t>
            </a:r>
            <a:r>
              <a:rPr lang="en-US" sz="1300" b="1" dirty="0">
                <a:solidFill>
                  <a:srgbClr val="7F694C"/>
                </a:solidFill>
                <a:latin typeface="Lato"/>
              </a:rPr>
              <a:t> para </a:t>
            </a:r>
            <a:r>
              <a:rPr lang="en-US" sz="1300" b="1" dirty="0" err="1">
                <a:solidFill>
                  <a:srgbClr val="7F694C"/>
                </a:solidFill>
                <a:latin typeface="Lato"/>
              </a:rPr>
              <a:t>transmigran</a:t>
            </a:r>
            <a:r>
              <a:rPr lang="en-US" sz="1300" b="1" dirty="0">
                <a:solidFill>
                  <a:srgbClr val="7F694C"/>
                </a:solidFill>
                <a:latin typeface="Lato"/>
              </a:rPr>
              <a:t> yang </a:t>
            </a:r>
            <a:r>
              <a:rPr lang="en-US" sz="1300" b="1" dirty="0" err="1">
                <a:solidFill>
                  <a:srgbClr val="7F694C"/>
                </a:solidFill>
                <a:latin typeface="Lato"/>
              </a:rPr>
              <a:t>memperoleh</a:t>
            </a:r>
            <a:r>
              <a:rPr lang="en-US" sz="1300" b="1" dirty="0">
                <a:solidFill>
                  <a:srgbClr val="7F694C"/>
                </a:solidFill>
                <a:latin typeface="Lato"/>
              </a:rPr>
              <a:t> </a:t>
            </a:r>
            <a:r>
              <a:rPr lang="en-US" sz="1300" b="1" dirty="0" err="1">
                <a:solidFill>
                  <a:srgbClr val="7F694C"/>
                </a:solidFill>
                <a:latin typeface="Lato"/>
              </a:rPr>
              <a:t>tunjangan</a:t>
            </a:r>
            <a:r>
              <a:rPr lang="en-US" sz="1300" b="1" dirty="0">
                <a:solidFill>
                  <a:srgbClr val="7F694C"/>
                </a:solidFill>
                <a:latin typeface="Lato"/>
              </a:rPr>
              <a:t> </a:t>
            </a:r>
            <a:r>
              <a:rPr lang="en-US" sz="1300" b="1" dirty="0" err="1">
                <a:solidFill>
                  <a:srgbClr val="7F694C"/>
                </a:solidFill>
                <a:latin typeface="Lato"/>
              </a:rPr>
              <a:t>pemerintah</a:t>
            </a:r>
            <a:r>
              <a:rPr lang="en-US" sz="1300" b="1" dirty="0">
                <a:solidFill>
                  <a:srgbClr val="7F694C"/>
                </a:solidFill>
                <a:latin typeface="Lato"/>
              </a:rPr>
              <a:t> yang </a:t>
            </a:r>
            <a:r>
              <a:rPr lang="en-US" sz="1300" b="1" dirty="0" err="1">
                <a:solidFill>
                  <a:srgbClr val="7F694C"/>
                </a:solidFill>
                <a:latin typeface="Lato"/>
              </a:rPr>
              <a:t>cukup</a:t>
            </a:r>
            <a:r>
              <a:rPr lang="en-US" sz="1300" b="1" dirty="0">
                <a:solidFill>
                  <a:srgbClr val="7F694C"/>
                </a:solidFill>
                <a:latin typeface="Lato"/>
              </a:rPr>
              <a:t> </a:t>
            </a:r>
            <a:r>
              <a:rPr lang="en-US" sz="1300" b="1" dirty="0" err="1">
                <a:solidFill>
                  <a:srgbClr val="7F694C"/>
                </a:solidFill>
                <a:latin typeface="Lato"/>
              </a:rPr>
              <a:t>besar</a:t>
            </a:r>
            <a:r>
              <a:rPr lang="en-US" sz="1300" b="1" dirty="0">
                <a:solidFill>
                  <a:srgbClr val="7F694C"/>
                </a:solidFill>
                <a:latin typeface="Lato"/>
              </a:rPr>
              <a:t> pada </a:t>
            </a:r>
            <a:r>
              <a:rPr lang="en-US" sz="1300" b="1" dirty="0" err="1">
                <a:solidFill>
                  <a:srgbClr val="7F694C"/>
                </a:solidFill>
                <a:latin typeface="Lato"/>
              </a:rPr>
              <a:t>tahun-tahun</a:t>
            </a:r>
            <a:r>
              <a:rPr lang="en-US" sz="1300" b="1" dirty="0">
                <a:solidFill>
                  <a:srgbClr val="7F694C"/>
                </a:solidFill>
                <a:latin typeface="Lato"/>
              </a:rPr>
              <a:t> </a:t>
            </a:r>
            <a:r>
              <a:rPr lang="en-US" sz="1300" b="1" dirty="0" err="1">
                <a:solidFill>
                  <a:srgbClr val="7F694C"/>
                </a:solidFill>
                <a:latin typeface="Lato"/>
              </a:rPr>
              <a:t>pertamanya</a:t>
            </a:r>
            <a:endParaRPr lang="en-US" sz="1300" b="1" dirty="0">
              <a:solidFill>
                <a:srgbClr val="7F694C"/>
              </a:solidFill>
              <a:latin typeface="Lato"/>
            </a:endParaRPr>
          </a:p>
          <a:p>
            <a:pPr marL="285750" indent="-285750" algn="just" fontAlgn="base">
              <a:buFont typeface="Wingdings" panose="05000000000000000000" pitchFamily="2" charset="2"/>
              <a:buChar char="§"/>
            </a:pPr>
            <a:r>
              <a:rPr lang="en-US" sz="1300" b="1" dirty="0" err="1">
                <a:solidFill>
                  <a:srgbClr val="7F694C"/>
                </a:solidFill>
                <a:latin typeface="Lato"/>
              </a:rPr>
              <a:t>Pelanggaran</a:t>
            </a:r>
            <a:r>
              <a:rPr lang="en-US" sz="1300" b="1" dirty="0">
                <a:solidFill>
                  <a:srgbClr val="7F694C"/>
                </a:solidFill>
                <a:latin typeface="Lato"/>
              </a:rPr>
              <a:t> HAM </a:t>
            </a:r>
            <a:r>
              <a:rPr lang="en-US" sz="1300" b="1" dirty="0" err="1">
                <a:solidFill>
                  <a:srgbClr val="7F694C"/>
                </a:solidFill>
                <a:latin typeface="Lato"/>
              </a:rPr>
              <a:t>kepada</a:t>
            </a:r>
            <a:r>
              <a:rPr lang="en-US" sz="1300" b="1" dirty="0">
                <a:solidFill>
                  <a:srgbClr val="7F694C"/>
                </a:solidFill>
                <a:latin typeface="Lato"/>
              </a:rPr>
              <a:t> </a:t>
            </a:r>
            <a:r>
              <a:rPr lang="en-US" sz="1300" b="1" dirty="0" err="1">
                <a:solidFill>
                  <a:srgbClr val="7F694C"/>
                </a:solidFill>
                <a:latin typeface="Lato"/>
              </a:rPr>
              <a:t>masyarakat</a:t>
            </a:r>
            <a:r>
              <a:rPr lang="en-US" sz="1300" b="1" dirty="0">
                <a:solidFill>
                  <a:srgbClr val="7F694C"/>
                </a:solidFill>
                <a:latin typeface="Lato"/>
              </a:rPr>
              <a:t> non </a:t>
            </a:r>
            <a:r>
              <a:rPr lang="en-US" sz="1300" b="1" dirty="0" err="1">
                <a:solidFill>
                  <a:srgbClr val="7F694C"/>
                </a:solidFill>
                <a:latin typeface="Lato"/>
              </a:rPr>
              <a:t>pribumi</a:t>
            </a:r>
            <a:r>
              <a:rPr lang="en-US" sz="1300" b="1" dirty="0">
                <a:solidFill>
                  <a:srgbClr val="7F694C"/>
                </a:solidFill>
                <a:latin typeface="Lato"/>
              </a:rPr>
              <a:t> (</a:t>
            </a:r>
            <a:r>
              <a:rPr lang="en-US" sz="1300" b="1" dirty="0" err="1">
                <a:solidFill>
                  <a:srgbClr val="7F694C"/>
                </a:solidFill>
                <a:latin typeface="Lato"/>
              </a:rPr>
              <a:t>terutama</a:t>
            </a:r>
            <a:r>
              <a:rPr lang="en-US" sz="1300" b="1" dirty="0">
                <a:solidFill>
                  <a:srgbClr val="7F694C"/>
                </a:solidFill>
                <a:latin typeface="Lato"/>
              </a:rPr>
              <a:t> </a:t>
            </a:r>
            <a:r>
              <a:rPr lang="en-US" sz="1300" b="1" dirty="0" err="1">
                <a:solidFill>
                  <a:srgbClr val="7F694C"/>
                </a:solidFill>
                <a:latin typeface="Lato"/>
              </a:rPr>
              <a:t>masyarakat</a:t>
            </a:r>
            <a:r>
              <a:rPr lang="en-US" sz="1300" b="1" dirty="0">
                <a:solidFill>
                  <a:srgbClr val="7F694C"/>
                </a:solidFill>
                <a:latin typeface="Lato"/>
              </a:rPr>
              <a:t> </a:t>
            </a:r>
            <a:r>
              <a:rPr lang="en-US" sz="1300" b="1" dirty="0" err="1">
                <a:solidFill>
                  <a:srgbClr val="7F694C"/>
                </a:solidFill>
                <a:latin typeface="Lato"/>
              </a:rPr>
              <a:t>Tionghoa</a:t>
            </a:r>
            <a:r>
              <a:rPr lang="en-US" sz="1300" b="1" dirty="0">
                <a:solidFill>
                  <a:srgbClr val="7F694C"/>
                </a:solidFill>
                <a:latin typeface="Lato"/>
              </a:rPr>
              <a:t>)</a:t>
            </a:r>
          </a:p>
          <a:p>
            <a:pPr marL="285750" indent="-285750" algn="just" fontAlgn="base">
              <a:buFont typeface="Wingdings" panose="05000000000000000000" pitchFamily="2" charset="2"/>
              <a:buChar char="§"/>
            </a:pPr>
            <a:r>
              <a:rPr lang="en-US" sz="1300" b="1" dirty="0" err="1">
                <a:solidFill>
                  <a:srgbClr val="7F694C"/>
                </a:solidFill>
                <a:latin typeface="Lato"/>
              </a:rPr>
              <a:t>Lebih</a:t>
            </a:r>
            <a:r>
              <a:rPr lang="en-US" sz="1300" b="1" dirty="0">
                <a:solidFill>
                  <a:srgbClr val="7F694C"/>
                </a:solidFill>
                <a:latin typeface="Lato"/>
              </a:rPr>
              <a:t> </a:t>
            </a:r>
            <a:r>
              <a:rPr lang="en-US" sz="1300" b="1" dirty="0" err="1">
                <a:solidFill>
                  <a:srgbClr val="7F694C"/>
                </a:solidFill>
                <a:latin typeface="Lato"/>
              </a:rPr>
              <a:t>dari</a:t>
            </a:r>
            <a:r>
              <a:rPr lang="en-US" sz="1300" b="1" dirty="0">
                <a:solidFill>
                  <a:srgbClr val="7F694C"/>
                </a:solidFill>
                <a:latin typeface="Lato"/>
              </a:rPr>
              <a:t> 70% </a:t>
            </a:r>
            <a:r>
              <a:rPr lang="en-US" sz="1300" b="1" dirty="0" err="1">
                <a:solidFill>
                  <a:srgbClr val="7F694C"/>
                </a:solidFill>
                <a:latin typeface="Lato"/>
              </a:rPr>
              <a:t>aset</a:t>
            </a:r>
            <a:r>
              <a:rPr lang="en-US" sz="1300" b="1" dirty="0">
                <a:solidFill>
                  <a:srgbClr val="7F694C"/>
                </a:solidFill>
                <a:latin typeface="Lato"/>
              </a:rPr>
              <a:t> </a:t>
            </a:r>
            <a:r>
              <a:rPr lang="en-US" sz="1300" b="1" dirty="0" err="1">
                <a:solidFill>
                  <a:srgbClr val="7F694C"/>
                </a:solidFill>
                <a:latin typeface="Lato"/>
              </a:rPr>
              <a:t>kekayaaan</a:t>
            </a:r>
            <a:r>
              <a:rPr lang="en-US" sz="1300" b="1" dirty="0">
                <a:solidFill>
                  <a:srgbClr val="7F694C"/>
                </a:solidFill>
                <a:latin typeface="Lato"/>
              </a:rPr>
              <a:t> negara </a:t>
            </a:r>
            <a:r>
              <a:rPr lang="en-US" sz="1300" b="1" dirty="0" err="1">
                <a:solidFill>
                  <a:srgbClr val="7F694C"/>
                </a:solidFill>
                <a:latin typeface="Lato"/>
              </a:rPr>
              <a:t>dipegang</a:t>
            </a:r>
            <a:r>
              <a:rPr lang="en-US" sz="1300" b="1" dirty="0">
                <a:solidFill>
                  <a:srgbClr val="7F694C"/>
                </a:solidFill>
                <a:latin typeface="Lato"/>
              </a:rPr>
              <a:t> oleh </a:t>
            </a:r>
            <a:r>
              <a:rPr lang="en-US" sz="1300" b="1" dirty="0" err="1">
                <a:solidFill>
                  <a:srgbClr val="7F694C"/>
                </a:solidFill>
                <a:latin typeface="Lato"/>
              </a:rPr>
              <a:t>swasta</a:t>
            </a:r>
            <a:endParaRPr lang="en-US" sz="1300" b="1" dirty="0">
              <a:solidFill>
                <a:srgbClr val="7F694C"/>
              </a:solidFill>
              <a:latin typeface="Lato"/>
            </a:endParaRPr>
          </a:p>
        </p:txBody>
      </p:sp>
    </p:spTree>
    <p:extLst>
      <p:ext uri="{BB962C8B-B14F-4D97-AF65-F5344CB8AC3E}">
        <p14:creationId xmlns:p14="http://schemas.microsoft.com/office/powerpoint/2010/main" val="2461049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67"/>
                                        </p:tgtEl>
                                        <p:attrNameLst>
                                          <p:attrName>style.visibility</p:attrName>
                                        </p:attrNameLst>
                                      </p:cBhvr>
                                      <p:to>
                                        <p:strVal val="visible"/>
                                      </p:to>
                                    </p:set>
                                    <p:animEffect transition="in" filter="randombar(horizontal)">
                                      <p:cBhvr>
                                        <p:cTn id="7" dur="500"/>
                                        <p:tgtEl>
                                          <p:spTgt spid="67"/>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randombar(horizontal)">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7"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873"/>
        <p:cNvGrpSpPr/>
        <p:nvPr/>
      </p:nvGrpSpPr>
      <p:grpSpPr>
        <a:xfrm>
          <a:off x="0" y="0"/>
          <a:ext cx="0" cy="0"/>
          <a:chOff x="0" y="0"/>
          <a:chExt cx="0" cy="0"/>
        </a:xfrm>
      </p:grpSpPr>
      <p:sp>
        <p:nvSpPr>
          <p:cNvPr id="875" name="Google Shape;875;p58"/>
          <p:cNvSpPr txBox="1">
            <a:spLocks noGrp="1"/>
          </p:cNvSpPr>
          <p:nvPr>
            <p:ph type="title"/>
          </p:nvPr>
        </p:nvSpPr>
        <p:spPr>
          <a:xfrm>
            <a:off x="714150" y="1646788"/>
            <a:ext cx="7715700" cy="1645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6000" dirty="0"/>
              <a:t>Bangsa Indonesia Sekarang</a:t>
            </a:r>
            <a:endParaRPr sz="6000"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927"/>
        <p:cNvGrpSpPr/>
        <p:nvPr/>
      </p:nvGrpSpPr>
      <p:grpSpPr>
        <a:xfrm>
          <a:off x="0" y="0"/>
          <a:ext cx="0" cy="0"/>
          <a:chOff x="0" y="0"/>
          <a:chExt cx="0" cy="0"/>
        </a:xfrm>
      </p:grpSpPr>
      <p:sp>
        <p:nvSpPr>
          <p:cNvPr id="928" name="Google Shape;928;p62"/>
          <p:cNvSpPr txBox="1">
            <a:spLocks noGrp="1"/>
          </p:cNvSpPr>
          <p:nvPr>
            <p:ph type="title" idx="6"/>
          </p:nvPr>
        </p:nvSpPr>
        <p:spPr>
          <a:xfrm>
            <a:off x="741750" y="545523"/>
            <a:ext cx="7660500" cy="4052454"/>
          </a:xfrm>
          <a:prstGeom prst="rect">
            <a:avLst/>
          </a:prstGeom>
        </p:spPr>
        <p:txBody>
          <a:bodyPr spcFirstLastPara="1" wrap="square" lIns="91425" tIns="91425" rIns="91425" bIns="91425" anchor="ctr" anchorCtr="0">
            <a:noAutofit/>
          </a:bodyPr>
          <a:lstStyle/>
          <a:p>
            <a:pPr algn="just" rtl="0">
              <a:spcBef>
                <a:spcPts val="0"/>
              </a:spcBef>
              <a:spcAft>
                <a:spcPts val="1200"/>
              </a:spcAft>
            </a:pPr>
            <a:r>
              <a:rPr lang="en-US" sz="1800" i="0" u="none" strike="noStrike" dirty="0">
                <a:solidFill>
                  <a:srgbClr val="7F694C"/>
                </a:solidFill>
                <a:effectLst/>
                <a:latin typeface="Lato"/>
              </a:rPr>
              <a:t>Indonesia </a:t>
            </a:r>
            <a:r>
              <a:rPr lang="en-US" sz="1800" i="0" u="none" strike="noStrike" dirty="0" err="1">
                <a:solidFill>
                  <a:srgbClr val="7F694C"/>
                </a:solidFill>
                <a:effectLst/>
                <a:latin typeface="Lato"/>
              </a:rPr>
              <a:t>saat</a:t>
            </a:r>
            <a:r>
              <a:rPr lang="en-US" sz="1800" i="0" u="none" strike="noStrike" dirty="0">
                <a:solidFill>
                  <a:srgbClr val="7F694C"/>
                </a:solidFill>
                <a:effectLst/>
                <a:latin typeface="Lato"/>
              </a:rPr>
              <a:t> </a:t>
            </a:r>
            <a:r>
              <a:rPr lang="en-US" sz="1800" i="0" u="none" strike="noStrike" dirty="0" err="1">
                <a:solidFill>
                  <a:srgbClr val="7F694C"/>
                </a:solidFill>
                <a:effectLst/>
                <a:latin typeface="Lato"/>
              </a:rPr>
              <a:t>ini</a:t>
            </a:r>
            <a:r>
              <a:rPr lang="en-US" sz="1800" i="0" u="none" strike="noStrike" dirty="0">
                <a:solidFill>
                  <a:srgbClr val="7F694C"/>
                </a:solidFill>
                <a:effectLst/>
                <a:latin typeface="Lato"/>
              </a:rPr>
              <a:t> </a:t>
            </a:r>
            <a:r>
              <a:rPr lang="en-US" sz="1800" i="0" u="none" strike="noStrike" dirty="0" err="1">
                <a:solidFill>
                  <a:srgbClr val="7F694C"/>
                </a:solidFill>
                <a:effectLst/>
                <a:latin typeface="Lato"/>
              </a:rPr>
              <a:t>telah</a:t>
            </a:r>
            <a:r>
              <a:rPr lang="en-US" sz="1800" i="0" u="none" strike="noStrike" dirty="0">
                <a:solidFill>
                  <a:srgbClr val="7F694C"/>
                </a:solidFill>
                <a:effectLst/>
                <a:latin typeface="Lato"/>
              </a:rPr>
              <a:t> </a:t>
            </a:r>
            <a:r>
              <a:rPr lang="en-US" sz="1800" i="0" u="none" strike="noStrike" dirty="0" err="1">
                <a:solidFill>
                  <a:srgbClr val="7F694C"/>
                </a:solidFill>
                <a:effectLst/>
                <a:latin typeface="Lato"/>
              </a:rPr>
              <a:t>mengalami</a:t>
            </a:r>
            <a:r>
              <a:rPr lang="en-US" sz="1800" i="0" u="none" strike="noStrike" dirty="0">
                <a:solidFill>
                  <a:srgbClr val="7F694C"/>
                </a:solidFill>
                <a:effectLst/>
                <a:latin typeface="Lato"/>
              </a:rPr>
              <a:t> </a:t>
            </a:r>
            <a:r>
              <a:rPr lang="en-US" sz="1800" i="0" u="none" strike="noStrike" dirty="0" err="1">
                <a:solidFill>
                  <a:srgbClr val="7F694C"/>
                </a:solidFill>
                <a:effectLst/>
                <a:latin typeface="Lato"/>
              </a:rPr>
              <a:t>perubahan-perubahan</a:t>
            </a:r>
            <a:r>
              <a:rPr lang="en-US" sz="1800" i="0" u="none" strike="noStrike" dirty="0">
                <a:solidFill>
                  <a:srgbClr val="7F694C"/>
                </a:solidFill>
                <a:effectLst/>
                <a:latin typeface="Lato"/>
              </a:rPr>
              <a:t> yang </a:t>
            </a:r>
            <a:r>
              <a:rPr lang="en-US" sz="1800" i="0" u="none" strike="noStrike" dirty="0" err="1">
                <a:solidFill>
                  <a:srgbClr val="7F694C"/>
                </a:solidFill>
                <a:effectLst/>
                <a:latin typeface="Lato"/>
              </a:rPr>
              <a:t>sangat</a:t>
            </a:r>
            <a:r>
              <a:rPr lang="en-US" sz="1800" i="0" u="none" strike="noStrike" dirty="0">
                <a:solidFill>
                  <a:srgbClr val="7F694C"/>
                </a:solidFill>
                <a:effectLst/>
                <a:latin typeface="Lato"/>
              </a:rPr>
              <a:t> </a:t>
            </a:r>
            <a:r>
              <a:rPr lang="en-US" sz="1800" i="0" u="none" strike="noStrike" dirty="0" err="1">
                <a:solidFill>
                  <a:srgbClr val="7F694C"/>
                </a:solidFill>
                <a:effectLst/>
                <a:latin typeface="Lato"/>
              </a:rPr>
              <a:t>pesat</a:t>
            </a:r>
            <a:r>
              <a:rPr lang="en-US" sz="1800" i="0" u="none" strike="noStrike" dirty="0">
                <a:solidFill>
                  <a:srgbClr val="7F694C"/>
                </a:solidFill>
                <a:effectLst/>
                <a:latin typeface="Lato"/>
              </a:rPr>
              <a:t>, </a:t>
            </a:r>
            <a:r>
              <a:rPr lang="en-US" sz="1800" i="0" u="none" strike="noStrike" dirty="0" err="1">
                <a:solidFill>
                  <a:srgbClr val="7F694C"/>
                </a:solidFill>
                <a:effectLst/>
                <a:latin typeface="Lato"/>
              </a:rPr>
              <a:t>baik</a:t>
            </a:r>
            <a:r>
              <a:rPr lang="en-US" sz="1800" i="0" u="none" strike="noStrike" dirty="0">
                <a:solidFill>
                  <a:srgbClr val="7F694C"/>
                </a:solidFill>
                <a:effectLst/>
                <a:latin typeface="Lato"/>
              </a:rPr>
              <a:t> </a:t>
            </a:r>
            <a:r>
              <a:rPr lang="en-US" sz="1800" i="0" u="none" strike="noStrike" dirty="0" err="1">
                <a:solidFill>
                  <a:srgbClr val="7F694C"/>
                </a:solidFill>
                <a:effectLst/>
                <a:latin typeface="Lato"/>
              </a:rPr>
              <a:t>itu</a:t>
            </a:r>
            <a:r>
              <a:rPr lang="en-US" sz="1800" i="0" u="none" strike="noStrike" dirty="0">
                <a:solidFill>
                  <a:srgbClr val="7F694C"/>
                </a:solidFill>
                <a:effectLst/>
                <a:latin typeface="Lato"/>
              </a:rPr>
              <a:t> </a:t>
            </a:r>
            <a:r>
              <a:rPr lang="en-US" sz="1800" i="0" u="none" strike="noStrike" dirty="0" err="1">
                <a:solidFill>
                  <a:srgbClr val="7F694C"/>
                </a:solidFill>
                <a:effectLst/>
                <a:latin typeface="Lato"/>
              </a:rPr>
              <a:t>perubahan</a:t>
            </a:r>
            <a:r>
              <a:rPr lang="en-US" sz="1800" i="0" u="none" strike="noStrike" dirty="0">
                <a:solidFill>
                  <a:srgbClr val="7F694C"/>
                </a:solidFill>
                <a:effectLst/>
                <a:latin typeface="Lato"/>
              </a:rPr>
              <a:t> </a:t>
            </a:r>
            <a:r>
              <a:rPr lang="en-US" sz="1800" i="0" u="none" strike="noStrike" dirty="0" err="1">
                <a:solidFill>
                  <a:srgbClr val="7F694C"/>
                </a:solidFill>
                <a:effectLst/>
                <a:latin typeface="Lato"/>
              </a:rPr>
              <a:t>kecil</a:t>
            </a:r>
            <a:r>
              <a:rPr lang="en-US" sz="1800" i="0" u="none" strike="noStrike" dirty="0">
                <a:solidFill>
                  <a:srgbClr val="7F694C"/>
                </a:solidFill>
                <a:effectLst/>
                <a:latin typeface="Lato"/>
              </a:rPr>
              <a:t> </a:t>
            </a:r>
            <a:r>
              <a:rPr lang="en-US" sz="1800" i="0" u="none" strike="noStrike" dirty="0" err="1">
                <a:solidFill>
                  <a:srgbClr val="7F694C"/>
                </a:solidFill>
                <a:effectLst/>
                <a:latin typeface="Lato"/>
              </a:rPr>
              <a:t>maupun</a:t>
            </a:r>
            <a:r>
              <a:rPr lang="en-US" sz="1800" i="0" u="none" strike="noStrike" dirty="0">
                <a:solidFill>
                  <a:srgbClr val="7F694C"/>
                </a:solidFill>
                <a:effectLst/>
                <a:latin typeface="Lato"/>
              </a:rPr>
              <a:t> </a:t>
            </a:r>
            <a:r>
              <a:rPr lang="en-US" sz="1800" i="0" u="none" strike="noStrike" dirty="0" err="1">
                <a:solidFill>
                  <a:srgbClr val="7F694C"/>
                </a:solidFill>
                <a:effectLst/>
                <a:latin typeface="Lato"/>
              </a:rPr>
              <a:t>perubahan</a:t>
            </a:r>
            <a:r>
              <a:rPr lang="en-US" sz="1800" i="0" u="none" strike="noStrike" dirty="0">
                <a:solidFill>
                  <a:srgbClr val="7F694C"/>
                </a:solidFill>
                <a:effectLst/>
                <a:latin typeface="Lato"/>
              </a:rPr>
              <a:t> </a:t>
            </a:r>
            <a:r>
              <a:rPr lang="en-US" sz="1800" i="0" u="none" strike="noStrike" dirty="0" err="1">
                <a:solidFill>
                  <a:srgbClr val="7F694C"/>
                </a:solidFill>
                <a:effectLst/>
                <a:latin typeface="Lato"/>
              </a:rPr>
              <a:t>besar</a:t>
            </a:r>
            <a:r>
              <a:rPr lang="en-US" sz="1800" i="0" u="none" strike="noStrike" dirty="0">
                <a:solidFill>
                  <a:srgbClr val="7F694C"/>
                </a:solidFill>
                <a:effectLst/>
                <a:latin typeface="Lato"/>
              </a:rPr>
              <a:t>, </a:t>
            </a:r>
            <a:r>
              <a:rPr lang="en-US" sz="1800" i="0" u="none" strike="noStrike" dirty="0" err="1">
                <a:solidFill>
                  <a:srgbClr val="7F694C"/>
                </a:solidFill>
                <a:effectLst/>
                <a:latin typeface="Lato"/>
              </a:rPr>
              <a:t>baik</a:t>
            </a:r>
            <a:r>
              <a:rPr lang="en-US" sz="1800" i="0" u="none" strike="noStrike" dirty="0">
                <a:solidFill>
                  <a:srgbClr val="7F694C"/>
                </a:solidFill>
                <a:effectLst/>
                <a:latin typeface="Lato"/>
              </a:rPr>
              <a:t> pula </a:t>
            </a:r>
            <a:r>
              <a:rPr lang="en-US" sz="1800" i="0" u="none" strike="noStrike" dirty="0" err="1">
                <a:solidFill>
                  <a:srgbClr val="7F694C"/>
                </a:solidFill>
                <a:effectLst/>
                <a:latin typeface="Lato"/>
              </a:rPr>
              <a:t>perubahan</a:t>
            </a:r>
            <a:r>
              <a:rPr lang="en-US" sz="1800" i="0" u="none" strike="noStrike" dirty="0">
                <a:solidFill>
                  <a:srgbClr val="7F694C"/>
                </a:solidFill>
                <a:effectLst/>
                <a:latin typeface="Lato"/>
              </a:rPr>
              <a:t> </a:t>
            </a:r>
            <a:r>
              <a:rPr lang="en-US" sz="1800" i="0" u="none" strike="noStrike" dirty="0" err="1">
                <a:solidFill>
                  <a:srgbClr val="7F694C"/>
                </a:solidFill>
                <a:effectLst/>
                <a:latin typeface="Lato"/>
              </a:rPr>
              <a:t>itu</a:t>
            </a:r>
            <a:r>
              <a:rPr lang="en-US" sz="1800" i="0" u="none" strike="noStrike" dirty="0">
                <a:solidFill>
                  <a:srgbClr val="7F694C"/>
                </a:solidFill>
                <a:effectLst/>
                <a:latin typeface="Lato"/>
              </a:rPr>
              <a:t> </a:t>
            </a:r>
            <a:r>
              <a:rPr lang="en-US" sz="1800" i="0" u="none" strike="noStrike" dirty="0" err="1">
                <a:solidFill>
                  <a:srgbClr val="7F694C"/>
                </a:solidFill>
                <a:effectLst/>
                <a:latin typeface="Lato"/>
              </a:rPr>
              <a:t>dilihat</a:t>
            </a:r>
            <a:r>
              <a:rPr lang="en-US" sz="1800" i="0" u="none" strike="noStrike" dirty="0">
                <a:solidFill>
                  <a:srgbClr val="7F694C"/>
                </a:solidFill>
                <a:effectLst/>
                <a:latin typeface="Lato"/>
              </a:rPr>
              <a:t> </a:t>
            </a:r>
            <a:r>
              <a:rPr lang="en-US" sz="1800" i="0" u="none" strike="noStrike" dirty="0" err="1">
                <a:solidFill>
                  <a:srgbClr val="7F694C"/>
                </a:solidFill>
                <a:effectLst/>
                <a:latin typeface="Lato"/>
              </a:rPr>
              <a:t>dari</a:t>
            </a:r>
            <a:r>
              <a:rPr lang="en-US" sz="1800" i="0" u="none" strike="noStrike" dirty="0">
                <a:solidFill>
                  <a:srgbClr val="7F694C"/>
                </a:solidFill>
                <a:effectLst/>
                <a:latin typeface="Lato"/>
              </a:rPr>
              <a:t> </a:t>
            </a:r>
            <a:r>
              <a:rPr lang="en-US" sz="1800" i="0" u="none" strike="noStrike" dirty="0" err="1">
                <a:solidFill>
                  <a:srgbClr val="7F694C"/>
                </a:solidFill>
                <a:effectLst/>
                <a:latin typeface="Lato"/>
              </a:rPr>
              <a:t>segi</a:t>
            </a:r>
            <a:r>
              <a:rPr lang="en-US" sz="1800" i="0" u="none" strike="noStrike" dirty="0">
                <a:solidFill>
                  <a:srgbClr val="7F694C"/>
                </a:solidFill>
                <a:effectLst/>
                <a:latin typeface="Lato"/>
              </a:rPr>
              <a:t> </a:t>
            </a:r>
            <a:r>
              <a:rPr lang="en-US" sz="1800" i="0" u="none" strike="noStrike" dirty="0" err="1">
                <a:solidFill>
                  <a:srgbClr val="7F694C"/>
                </a:solidFill>
                <a:effectLst/>
                <a:latin typeface="Lato"/>
              </a:rPr>
              <a:t>politik</a:t>
            </a:r>
            <a:r>
              <a:rPr lang="en-US" sz="1800" i="0" u="none" strike="noStrike" dirty="0">
                <a:solidFill>
                  <a:srgbClr val="7F694C"/>
                </a:solidFill>
                <a:effectLst/>
                <a:latin typeface="Lato"/>
              </a:rPr>
              <a:t> </a:t>
            </a:r>
            <a:r>
              <a:rPr lang="en-US" sz="1800" i="0" u="none" strike="noStrike" dirty="0" err="1">
                <a:solidFill>
                  <a:srgbClr val="7F694C"/>
                </a:solidFill>
                <a:effectLst/>
                <a:latin typeface="Lato"/>
              </a:rPr>
              <a:t>ataupun</a:t>
            </a:r>
            <a:r>
              <a:rPr lang="en-US" sz="1800" i="0" u="none" strike="noStrike" dirty="0">
                <a:solidFill>
                  <a:srgbClr val="7F694C"/>
                </a:solidFill>
                <a:effectLst/>
                <a:latin typeface="Lato"/>
              </a:rPr>
              <a:t> </a:t>
            </a:r>
            <a:r>
              <a:rPr lang="en-US" sz="1800" i="0" u="none" strike="noStrike" dirty="0" err="1">
                <a:solidFill>
                  <a:srgbClr val="7F694C"/>
                </a:solidFill>
                <a:effectLst/>
                <a:latin typeface="Lato"/>
              </a:rPr>
              <a:t>dari</a:t>
            </a:r>
            <a:r>
              <a:rPr lang="en-US" sz="1800" i="0" u="none" strike="noStrike" dirty="0">
                <a:solidFill>
                  <a:srgbClr val="7F694C"/>
                </a:solidFill>
                <a:effectLst/>
                <a:latin typeface="Lato"/>
              </a:rPr>
              <a:t> </a:t>
            </a:r>
            <a:r>
              <a:rPr lang="en-US" sz="1800" i="0" u="none" strike="noStrike" dirty="0" err="1">
                <a:solidFill>
                  <a:srgbClr val="7F694C"/>
                </a:solidFill>
                <a:effectLst/>
                <a:latin typeface="Lato"/>
              </a:rPr>
              <a:t>segi</a:t>
            </a:r>
            <a:r>
              <a:rPr lang="en-US" sz="1800" i="0" u="none" strike="noStrike" dirty="0">
                <a:solidFill>
                  <a:srgbClr val="7F694C"/>
                </a:solidFill>
                <a:effectLst/>
                <a:latin typeface="Lato"/>
              </a:rPr>
              <a:t> </a:t>
            </a:r>
            <a:r>
              <a:rPr lang="en-US" sz="1800" i="0" u="none" strike="noStrike" dirty="0" err="1">
                <a:solidFill>
                  <a:srgbClr val="7F694C"/>
                </a:solidFill>
                <a:effectLst/>
                <a:latin typeface="Lato"/>
              </a:rPr>
              <a:t>bidang</a:t>
            </a:r>
            <a:r>
              <a:rPr lang="en-US" sz="1800" i="0" u="none" strike="noStrike" dirty="0">
                <a:solidFill>
                  <a:srgbClr val="7F694C"/>
                </a:solidFill>
                <a:effectLst/>
                <a:latin typeface="Lato"/>
              </a:rPr>
              <a:t> dan juga lain </a:t>
            </a:r>
            <a:r>
              <a:rPr lang="en-US" sz="1800" i="0" u="none" strike="noStrike" dirty="0" err="1">
                <a:solidFill>
                  <a:srgbClr val="7F694C"/>
                </a:solidFill>
                <a:effectLst/>
                <a:latin typeface="Lato"/>
              </a:rPr>
              <a:t>sebagainya</a:t>
            </a:r>
            <a:r>
              <a:rPr lang="en-US" sz="1800" i="0" u="none" strike="noStrike" dirty="0">
                <a:solidFill>
                  <a:srgbClr val="7F694C"/>
                </a:solidFill>
                <a:effectLst/>
                <a:latin typeface="Lato"/>
              </a:rPr>
              <a:t>. </a:t>
            </a:r>
            <a:r>
              <a:rPr lang="en-US" sz="1800" i="0" u="none" strike="noStrike" dirty="0" err="1">
                <a:solidFill>
                  <a:srgbClr val="7F694C"/>
                </a:solidFill>
                <a:effectLst/>
                <a:latin typeface="Lato"/>
              </a:rPr>
              <a:t>Seperti</a:t>
            </a:r>
            <a:r>
              <a:rPr lang="en-US" sz="1800" i="0" u="none" strike="noStrike" dirty="0">
                <a:solidFill>
                  <a:srgbClr val="7F694C"/>
                </a:solidFill>
                <a:effectLst/>
                <a:latin typeface="Lato"/>
              </a:rPr>
              <a:t> </a:t>
            </a:r>
            <a:r>
              <a:rPr lang="en-US" sz="1800" i="0" u="none" strike="noStrike" dirty="0" err="1">
                <a:solidFill>
                  <a:srgbClr val="7F694C"/>
                </a:solidFill>
                <a:effectLst/>
                <a:latin typeface="Lato"/>
              </a:rPr>
              <a:t>kita</a:t>
            </a:r>
            <a:r>
              <a:rPr lang="en-US" sz="1800" i="0" u="none" strike="noStrike" dirty="0">
                <a:solidFill>
                  <a:srgbClr val="7F694C"/>
                </a:solidFill>
                <a:effectLst/>
                <a:latin typeface="Lato"/>
              </a:rPr>
              <a:t> </a:t>
            </a:r>
            <a:r>
              <a:rPr lang="en-US" sz="1800" i="0" u="none" strike="noStrike" dirty="0" err="1">
                <a:solidFill>
                  <a:srgbClr val="7F694C"/>
                </a:solidFill>
                <a:effectLst/>
                <a:latin typeface="Lato"/>
              </a:rPr>
              <a:t>ketahui</a:t>
            </a:r>
            <a:r>
              <a:rPr lang="en-US" sz="1800" i="0" u="none" strike="noStrike" dirty="0">
                <a:solidFill>
                  <a:srgbClr val="7F694C"/>
                </a:solidFill>
                <a:effectLst/>
                <a:latin typeface="Lato"/>
              </a:rPr>
              <a:t> </a:t>
            </a:r>
            <a:r>
              <a:rPr lang="en-US" sz="1800" i="0" u="none" strike="noStrike" dirty="0" err="1">
                <a:solidFill>
                  <a:srgbClr val="7F694C"/>
                </a:solidFill>
                <a:effectLst/>
                <a:latin typeface="Lato"/>
              </a:rPr>
              <a:t>saat</a:t>
            </a:r>
            <a:r>
              <a:rPr lang="en-US" sz="1800" i="0" u="none" strike="noStrike" dirty="0">
                <a:solidFill>
                  <a:srgbClr val="7F694C"/>
                </a:solidFill>
                <a:effectLst/>
                <a:latin typeface="Lato"/>
              </a:rPr>
              <a:t> </a:t>
            </a:r>
            <a:r>
              <a:rPr lang="en-US" sz="1800" i="0" u="none" strike="noStrike" dirty="0" err="1">
                <a:solidFill>
                  <a:srgbClr val="7F694C"/>
                </a:solidFill>
                <a:effectLst/>
                <a:latin typeface="Lato"/>
              </a:rPr>
              <a:t>ini</a:t>
            </a:r>
            <a:r>
              <a:rPr lang="en-US" sz="1800" i="0" u="none" strike="noStrike" dirty="0">
                <a:solidFill>
                  <a:srgbClr val="7F694C"/>
                </a:solidFill>
                <a:effectLst/>
                <a:latin typeface="Lato"/>
              </a:rPr>
              <a:t> </a:t>
            </a:r>
            <a:r>
              <a:rPr lang="en-US" sz="1800" i="0" u="none" strike="noStrike" dirty="0" err="1">
                <a:solidFill>
                  <a:srgbClr val="7F694C"/>
                </a:solidFill>
                <a:effectLst/>
                <a:latin typeface="Lato"/>
              </a:rPr>
              <a:t>dari</a:t>
            </a:r>
            <a:r>
              <a:rPr lang="en-US" sz="1800" i="0" u="none" strike="noStrike" dirty="0">
                <a:solidFill>
                  <a:srgbClr val="7F694C"/>
                </a:solidFill>
                <a:effectLst/>
                <a:latin typeface="Lato"/>
              </a:rPr>
              <a:t> </a:t>
            </a:r>
            <a:r>
              <a:rPr lang="en-US" sz="1800" i="0" u="none" strike="noStrike" dirty="0" err="1">
                <a:solidFill>
                  <a:srgbClr val="7F694C"/>
                </a:solidFill>
                <a:effectLst/>
                <a:latin typeface="Lato"/>
              </a:rPr>
              <a:t>segi</a:t>
            </a:r>
            <a:r>
              <a:rPr lang="en-US" sz="1800" i="0" u="none" strike="noStrike" dirty="0">
                <a:solidFill>
                  <a:srgbClr val="7F694C"/>
                </a:solidFill>
                <a:effectLst/>
                <a:latin typeface="Lato"/>
              </a:rPr>
              <a:t> </a:t>
            </a:r>
            <a:r>
              <a:rPr lang="en-US" sz="1800" i="0" u="none" strike="noStrike" dirty="0" err="1">
                <a:solidFill>
                  <a:srgbClr val="7F694C"/>
                </a:solidFill>
                <a:effectLst/>
                <a:latin typeface="Lato"/>
              </a:rPr>
              <a:t>ekonomi</a:t>
            </a:r>
            <a:r>
              <a:rPr lang="en-US" sz="1800" i="0" u="none" strike="noStrike" dirty="0">
                <a:solidFill>
                  <a:srgbClr val="7F694C"/>
                </a:solidFill>
                <a:effectLst/>
                <a:latin typeface="Lato"/>
              </a:rPr>
              <a:t> Indonesia </a:t>
            </a:r>
            <a:r>
              <a:rPr lang="en-US" sz="1800" i="0" u="none" strike="noStrike" dirty="0" err="1">
                <a:solidFill>
                  <a:srgbClr val="7F694C"/>
                </a:solidFill>
                <a:effectLst/>
                <a:latin typeface="Lato"/>
              </a:rPr>
              <a:t>sudah</a:t>
            </a:r>
            <a:r>
              <a:rPr lang="en-US" sz="1800" i="0" u="none" strike="noStrike" dirty="0">
                <a:solidFill>
                  <a:srgbClr val="7F694C"/>
                </a:solidFill>
                <a:effectLst/>
                <a:latin typeface="Lato"/>
              </a:rPr>
              <a:t> </a:t>
            </a:r>
            <a:r>
              <a:rPr lang="en-US" sz="1800" i="0" u="none" strike="noStrike" dirty="0" err="1">
                <a:solidFill>
                  <a:srgbClr val="7F694C"/>
                </a:solidFill>
                <a:effectLst/>
                <a:latin typeface="Lato"/>
              </a:rPr>
              <a:t>mulai</a:t>
            </a:r>
            <a:r>
              <a:rPr lang="en-US" sz="1800" i="0" u="none" strike="noStrike" dirty="0">
                <a:solidFill>
                  <a:srgbClr val="7F694C"/>
                </a:solidFill>
                <a:effectLst/>
                <a:latin typeface="Lato"/>
              </a:rPr>
              <a:t> </a:t>
            </a:r>
            <a:r>
              <a:rPr lang="en-US" sz="1800" i="0" u="none" strike="noStrike" dirty="0" err="1">
                <a:solidFill>
                  <a:srgbClr val="7F694C"/>
                </a:solidFill>
                <a:effectLst/>
                <a:latin typeface="Lato"/>
              </a:rPr>
              <a:t>menerapkan</a:t>
            </a:r>
            <a:r>
              <a:rPr lang="en-US" sz="1800" i="0" u="none" strike="noStrike" dirty="0">
                <a:solidFill>
                  <a:srgbClr val="7F694C"/>
                </a:solidFill>
                <a:effectLst/>
                <a:latin typeface="Lato"/>
              </a:rPr>
              <a:t> </a:t>
            </a:r>
            <a:r>
              <a:rPr lang="en-US" sz="1800" i="0" u="none" strike="noStrike" dirty="0" err="1">
                <a:solidFill>
                  <a:srgbClr val="7F694C"/>
                </a:solidFill>
                <a:effectLst/>
                <a:latin typeface="Lato"/>
              </a:rPr>
              <a:t>sistem</a:t>
            </a:r>
            <a:r>
              <a:rPr lang="en-US" sz="1800" i="0" u="none" strike="noStrike" dirty="0">
                <a:solidFill>
                  <a:srgbClr val="7F694C"/>
                </a:solidFill>
                <a:effectLst/>
                <a:latin typeface="Lato"/>
              </a:rPr>
              <a:t> </a:t>
            </a:r>
            <a:r>
              <a:rPr lang="en-US" sz="1800" i="0" u="none" strike="noStrike" dirty="0" err="1">
                <a:solidFill>
                  <a:srgbClr val="7F694C"/>
                </a:solidFill>
                <a:effectLst/>
                <a:latin typeface="Lato"/>
              </a:rPr>
              <a:t>politik</a:t>
            </a:r>
            <a:r>
              <a:rPr lang="en-US" sz="1800" i="0" u="none" strike="noStrike" dirty="0">
                <a:solidFill>
                  <a:srgbClr val="7F694C"/>
                </a:solidFill>
                <a:effectLst/>
                <a:latin typeface="Lato"/>
              </a:rPr>
              <a:t> </a:t>
            </a:r>
            <a:r>
              <a:rPr lang="en-US" sz="1800" i="0" u="none" strike="noStrike" dirty="0" err="1">
                <a:solidFill>
                  <a:srgbClr val="7F694C"/>
                </a:solidFill>
                <a:effectLst/>
                <a:latin typeface="Lato"/>
              </a:rPr>
              <a:t>luar</a:t>
            </a:r>
            <a:r>
              <a:rPr lang="en-US" sz="1800" i="0" u="none" strike="noStrike" dirty="0">
                <a:solidFill>
                  <a:srgbClr val="7F694C"/>
                </a:solidFill>
                <a:effectLst/>
                <a:latin typeface="Lato"/>
              </a:rPr>
              <a:t> negeri </a:t>
            </a:r>
            <a:r>
              <a:rPr lang="en-US" sz="1800" i="0" u="none" strike="noStrike" dirty="0" err="1">
                <a:solidFill>
                  <a:srgbClr val="7F694C"/>
                </a:solidFill>
                <a:effectLst/>
                <a:latin typeface="Lato"/>
              </a:rPr>
              <a:t>bebas</a:t>
            </a:r>
            <a:r>
              <a:rPr lang="en-US" sz="1800" i="0" u="none" strike="noStrike" dirty="0">
                <a:solidFill>
                  <a:srgbClr val="7F694C"/>
                </a:solidFill>
                <a:effectLst/>
                <a:latin typeface="Lato"/>
              </a:rPr>
              <a:t> </a:t>
            </a:r>
            <a:r>
              <a:rPr lang="en-US" sz="1800" i="0" u="none" strike="noStrike" dirty="0" err="1">
                <a:solidFill>
                  <a:srgbClr val="7F694C"/>
                </a:solidFill>
                <a:effectLst/>
                <a:latin typeface="Lato"/>
              </a:rPr>
              <a:t>aktif</a:t>
            </a:r>
            <a:r>
              <a:rPr lang="en-US" sz="1800" i="0" u="none" strike="noStrike" dirty="0">
                <a:solidFill>
                  <a:srgbClr val="7F694C"/>
                </a:solidFill>
                <a:effectLst/>
                <a:latin typeface="Lato"/>
              </a:rPr>
              <a:t> yang </a:t>
            </a:r>
            <a:r>
              <a:rPr lang="en-US" sz="1800" i="0" u="none" strike="noStrike" dirty="0" err="1">
                <a:solidFill>
                  <a:srgbClr val="7F694C"/>
                </a:solidFill>
                <a:effectLst/>
                <a:latin typeface="Lato"/>
              </a:rPr>
              <a:t>artinya</a:t>
            </a:r>
            <a:r>
              <a:rPr lang="en-US" sz="1800" i="0" u="none" strike="noStrike" dirty="0">
                <a:solidFill>
                  <a:srgbClr val="7F694C"/>
                </a:solidFill>
                <a:effectLst/>
                <a:latin typeface="Lato"/>
              </a:rPr>
              <a:t> </a:t>
            </a:r>
            <a:r>
              <a:rPr lang="en-US" sz="1800" i="0" u="none" strike="noStrike" dirty="0" err="1">
                <a:solidFill>
                  <a:srgbClr val="7F694C"/>
                </a:solidFill>
                <a:effectLst/>
                <a:latin typeface="Lato"/>
              </a:rPr>
              <a:t>semakin</a:t>
            </a:r>
            <a:r>
              <a:rPr lang="en-US" sz="1800" i="0" u="none" strike="noStrike" dirty="0">
                <a:solidFill>
                  <a:srgbClr val="7F694C"/>
                </a:solidFill>
                <a:effectLst/>
                <a:latin typeface="Lato"/>
              </a:rPr>
              <a:t> </a:t>
            </a:r>
            <a:r>
              <a:rPr lang="en-US" sz="1800" i="0" u="none" strike="noStrike" dirty="0" err="1">
                <a:solidFill>
                  <a:srgbClr val="7F694C"/>
                </a:solidFill>
                <a:effectLst/>
                <a:latin typeface="Lato"/>
              </a:rPr>
              <a:t>banyak</a:t>
            </a:r>
            <a:r>
              <a:rPr lang="en-US" sz="1800" i="0" u="none" strike="noStrike" dirty="0">
                <a:solidFill>
                  <a:srgbClr val="7F694C"/>
                </a:solidFill>
                <a:effectLst/>
                <a:latin typeface="Lato"/>
              </a:rPr>
              <a:t> </a:t>
            </a:r>
            <a:r>
              <a:rPr lang="en-US" sz="1800" i="0" u="none" strike="noStrike" dirty="0" err="1">
                <a:solidFill>
                  <a:srgbClr val="7F694C"/>
                </a:solidFill>
                <a:effectLst/>
                <a:latin typeface="Lato"/>
              </a:rPr>
              <a:t>bagi</a:t>
            </a:r>
            <a:r>
              <a:rPr lang="en-US" sz="1800" i="0" u="none" strike="noStrike" dirty="0">
                <a:solidFill>
                  <a:srgbClr val="7F694C"/>
                </a:solidFill>
                <a:effectLst/>
                <a:latin typeface="Lato"/>
              </a:rPr>
              <a:t> </a:t>
            </a:r>
            <a:r>
              <a:rPr lang="en-US" sz="1800" i="0" u="none" strike="noStrike" dirty="0" err="1">
                <a:solidFill>
                  <a:srgbClr val="7F694C"/>
                </a:solidFill>
                <a:effectLst/>
                <a:latin typeface="Lato"/>
              </a:rPr>
              <a:t>bangsa</a:t>
            </a:r>
            <a:r>
              <a:rPr lang="en-US" sz="1800" i="0" u="none" strike="noStrike" dirty="0">
                <a:solidFill>
                  <a:srgbClr val="7F694C"/>
                </a:solidFill>
                <a:effectLst/>
                <a:latin typeface="Lato"/>
              </a:rPr>
              <a:t> </a:t>
            </a:r>
            <a:r>
              <a:rPr lang="en-US" sz="1800" i="0" u="none" strike="noStrike" dirty="0" err="1">
                <a:solidFill>
                  <a:srgbClr val="7F694C"/>
                </a:solidFill>
                <a:effectLst/>
                <a:latin typeface="Lato"/>
              </a:rPr>
              <a:t>asing</a:t>
            </a:r>
            <a:r>
              <a:rPr lang="en-US" sz="1800" i="0" u="none" strike="noStrike" dirty="0">
                <a:solidFill>
                  <a:srgbClr val="7F694C"/>
                </a:solidFill>
                <a:effectLst/>
                <a:latin typeface="Lato"/>
              </a:rPr>
              <a:t> </a:t>
            </a:r>
            <a:r>
              <a:rPr lang="en-US" sz="1800" i="0" u="none" strike="noStrike" dirty="0" err="1">
                <a:solidFill>
                  <a:srgbClr val="7F694C"/>
                </a:solidFill>
                <a:effectLst/>
                <a:latin typeface="Lato"/>
              </a:rPr>
              <a:t>untuk</a:t>
            </a:r>
            <a:r>
              <a:rPr lang="en-US" sz="1800" i="0" u="none" strike="noStrike" dirty="0">
                <a:solidFill>
                  <a:srgbClr val="7F694C"/>
                </a:solidFill>
                <a:effectLst/>
                <a:latin typeface="Lato"/>
              </a:rPr>
              <a:t> </a:t>
            </a:r>
            <a:r>
              <a:rPr lang="en-US" sz="1800" i="0" u="none" strike="noStrike" dirty="0" err="1">
                <a:solidFill>
                  <a:srgbClr val="7F694C"/>
                </a:solidFill>
                <a:effectLst/>
                <a:latin typeface="Lato"/>
              </a:rPr>
              <a:t>melakukan</a:t>
            </a:r>
            <a:r>
              <a:rPr lang="en-US" sz="1800" i="0" u="none" strike="noStrike" dirty="0">
                <a:solidFill>
                  <a:srgbClr val="7F694C"/>
                </a:solidFill>
                <a:effectLst/>
                <a:latin typeface="Lato"/>
              </a:rPr>
              <a:t> </a:t>
            </a:r>
            <a:r>
              <a:rPr lang="en-US" sz="1800" i="0" u="none" strike="noStrike" dirty="0" err="1">
                <a:solidFill>
                  <a:srgbClr val="7F694C"/>
                </a:solidFill>
                <a:effectLst/>
                <a:latin typeface="Lato"/>
              </a:rPr>
              <a:t>kerja</a:t>
            </a:r>
            <a:r>
              <a:rPr lang="en-US" sz="1800" i="0" u="none" strike="noStrike" dirty="0">
                <a:solidFill>
                  <a:srgbClr val="7F694C"/>
                </a:solidFill>
                <a:effectLst/>
                <a:latin typeface="Lato"/>
              </a:rPr>
              <a:t> </a:t>
            </a:r>
            <a:r>
              <a:rPr lang="en-US" sz="1800" i="0" u="none" strike="noStrike" dirty="0" err="1">
                <a:solidFill>
                  <a:srgbClr val="7F694C"/>
                </a:solidFill>
                <a:effectLst/>
                <a:latin typeface="Lato"/>
              </a:rPr>
              <a:t>sama</a:t>
            </a:r>
            <a:r>
              <a:rPr lang="en-US" sz="1800" i="0" u="none" strike="noStrike" dirty="0">
                <a:solidFill>
                  <a:srgbClr val="7F694C"/>
                </a:solidFill>
                <a:effectLst/>
                <a:latin typeface="Lato"/>
              </a:rPr>
              <a:t> di </a:t>
            </a:r>
            <a:r>
              <a:rPr lang="en-US" sz="1800" i="0" u="none" strike="noStrike" dirty="0" err="1">
                <a:solidFill>
                  <a:srgbClr val="7F694C"/>
                </a:solidFill>
                <a:effectLst/>
                <a:latin typeface="Lato"/>
              </a:rPr>
              <a:t>segala</a:t>
            </a:r>
            <a:r>
              <a:rPr lang="en-US" sz="1800" i="0" u="none" strike="noStrike" dirty="0">
                <a:solidFill>
                  <a:srgbClr val="7F694C"/>
                </a:solidFill>
                <a:effectLst/>
                <a:latin typeface="Lato"/>
              </a:rPr>
              <a:t> </a:t>
            </a:r>
            <a:r>
              <a:rPr lang="en-US" sz="1800" i="0" u="none" strike="noStrike" dirty="0" err="1">
                <a:solidFill>
                  <a:srgbClr val="7F694C"/>
                </a:solidFill>
                <a:effectLst/>
                <a:latin typeface="Lato"/>
              </a:rPr>
              <a:t>bidang</a:t>
            </a:r>
            <a:r>
              <a:rPr lang="en-US" sz="1800" i="0" u="none" strike="noStrike" dirty="0">
                <a:solidFill>
                  <a:srgbClr val="7F694C"/>
                </a:solidFill>
                <a:effectLst/>
                <a:latin typeface="Lato"/>
              </a:rPr>
              <a:t> </a:t>
            </a:r>
            <a:r>
              <a:rPr lang="en-US" sz="1800" i="0" u="none" strike="noStrike" dirty="0" err="1">
                <a:solidFill>
                  <a:srgbClr val="7F694C"/>
                </a:solidFill>
                <a:effectLst/>
                <a:latin typeface="Lato"/>
              </a:rPr>
              <a:t>lebih-lebih</a:t>
            </a:r>
            <a:r>
              <a:rPr lang="en-US" sz="1800" i="0" u="none" strike="noStrike" dirty="0">
                <a:solidFill>
                  <a:srgbClr val="7F694C"/>
                </a:solidFill>
                <a:effectLst/>
                <a:latin typeface="Lato"/>
              </a:rPr>
              <a:t> di </a:t>
            </a:r>
            <a:r>
              <a:rPr lang="en-US" sz="1800" i="0" u="none" strike="noStrike" dirty="0" err="1">
                <a:solidFill>
                  <a:srgbClr val="7F694C"/>
                </a:solidFill>
                <a:effectLst/>
                <a:latin typeface="Lato"/>
              </a:rPr>
              <a:t>bidang</a:t>
            </a:r>
            <a:r>
              <a:rPr lang="en-US" sz="1800" i="0" u="none" strike="noStrike" dirty="0">
                <a:solidFill>
                  <a:srgbClr val="7F694C"/>
                </a:solidFill>
                <a:effectLst/>
                <a:latin typeface="Lato"/>
              </a:rPr>
              <a:t> </a:t>
            </a:r>
            <a:r>
              <a:rPr lang="en-US" sz="1800" i="0" u="none" strike="noStrike" dirty="0" err="1">
                <a:solidFill>
                  <a:srgbClr val="7F694C"/>
                </a:solidFill>
                <a:effectLst/>
                <a:latin typeface="Lato"/>
              </a:rPr>
              <a:t>ekonomi</a:t>
            </a:r>
            <a:r>
              <a:rPr lang="en-US" sz="1800" i="0" u="none" strike="noStrike" dirty="0">
                <a:solidFill>
                  <a:srgbClr val="7F694C"/>
                </a:solidFill>
                <a:effectLst/>
                <a:latin typeface="Lato"/>
              </a:rPr>
              <a:t>, yang mana </a:t>
            </a:r>
            <a:r>
              <a:rPr lang="en-US" sz="1800" i="0" u="none" strike="noStrike" dirty="0" err="1">
                <a:solidFill>
                  <a:srgbClr val="7F694C"/>
                </a:solidFill>
                <a:effectLst/>
                <a:latin typeface="Lato"/>
              </a:rPr>
              <a:t>sistem</a:t>
            </a:r>
            <a:r>
              <a:rPr lang="en-US" sz="1800" i="0" u="none" strike="noStrike" dirty="0">
                <a:solidFill>
                  <a:srgbClr val="7F694C"/>
                </a:solidFill>
                <a:effectLst/>
                <a:latin typeface="Lato"/>
              </a:rPr>
              <a:t> </a:t>
            </a:r>
            <a:r>
              <a:rPr lang="en-US" sz="1800" i="0" u="none" strike="noStrike" dirty="0" err="1">
                <a:solidFill>
                  <a:srgbClr val="7F694C"/>
                </a:solidFill>
                <a:effectLst/>
                <a:latin typeface="Lato"/>
              </a:rPr>
              <a:t>politik</a:t>
            </a:r>
            <a:r>
              <a:rPr lang="en-US" sz="1800" i="0" u="none" strike="noStrike" dirty="0">
                <a:solidFill>
                  <a:srgbClr val="7F694C"/>
                </a:solidFill>
                <a:effectLst/>
                <a:latin typeface="Lato"/>
              </a:rPr>
              <a:t> </a:t>
            </a:r>
            <a:r>
              <a:rPr lang="en-US" sz="1800" i="0" u="none" strike="noStrike" dirty="0" err="1">
                <a:solidFill>
                  <a:srgbClr val="7F694C"/>
                </a:solidFill>
                <a:effectLst/>
                <a:latin typeface="Lato"/>
              </a:rPr>
              <a:t>ini</a:t>
            </a:r>
            <a:r>
              <a:rPr lang="en-US" sz="1800" i="0" u="none" strike="noStrike" dirty="0">
                <a:solidFill>
                  <a:srgbClr val="7F694C"/>
                </a:solidFill>
                <a:effectLst/>
                <a:latin typeface="Lato"/>
              </a:rPr>
              <a:t> </a:t>
            </a:r>
            <a:r>
              <a:rPr lang="en-US" sz="1800" i="0" u="none" strike="noStrike" dirty="0" err="1">
                <a:solidFill>
                  <a:srgbClr val="7F694C"/>
                </a:solidFill>
                <a:effectLst/>
                <a:latin typeface="Lato"/>
              </a:rPr>
              <a:t>adalah</a:t>
            </a:r>
            <a:r>
              <a:rPr lang="en-US" sz="1800" i="0" u="none" strike="noStrike" dirty="0">
                <a:solidFill>
                  <a:srgbClr val="7F694C"/>
                </a:solidFill>
                <a:effectLst/>
                <a:latin typeface="Lato"/>
              </a:rPr>
              <a:t> </a:t>
            </a:r>
            <a:r>
              <a:rPr lang="en-US" sz="1800" i="0" u="none" strike="noStrike" dirty="0" err="1">
                <a:solidFill>
                  <a:srgbClr val="7F694C"/>
                </a:solidFill>
                <a:effectLst/>
                <a:latin typeface="Lato"/>
              </a:rPr>
              <a:t>indonesia</a:t>
            </a:r>
            <a:r>
              <a:rPr lang="en-US" sz="1800" i="0" u="none" strike="noStrike" dirty="0">
                <a:solidFill>
                  <a:srgbClr val="7F694C"/>
                </a:solidFill>
                <a:effectLst/>
                <a:latin typeface="Lato"/>
              </a:rPr>
              <a:t> </a:t>
            </a:r>
            <a:r>
              <a:rPr lang="en-US" sz="1800" i="0" u="none" strike="noStrike" dirty="0" err="1">
                <a:solidFill>
                  <a:srgbClr val="7F694C"/>
                </a:solidFill>
                <a:effectLst/>
                <a:latin typeface="Lato"/>
              </a:rPr>
              <a:t>sudah</a:t>
            </a:r>
            <a:r>
              <a:rPr lang="en-US" sz="1800" i="0" u="none" strike="noStrike" dirty="0">
                <a:solidFill>
                  <a:srgbClr val="7F694C"/>
                </a:solidFill>
                <a:effectLst/>
                <a:latin typeface="Lato"/>
              </a:rPr>
              <a:t> </a:t>
            </a:r>
            <a:r>
              <a:rPr lang="en-US" sz="1800" i="0" u="none" strike="noStrike" dirty="0" err="1">
                <a:solidFill>
                  <a:srgbClr val="7F694C"/>
                </a:solidFill>
                <a:effectLst/>
                <a:latin typeface="Lato"/>
              </a:rPr>
              <a:t>mulai</a:t>
            </a:r>
            <a:r>
              <a:rPr lang="en-US" sz="1800" i="0" u="none" strike="noStrike" dirty="0">
                <a:solidFill>
                  <a:srgbClr val="7F694C"/>
                </a:solidFill>
                <a:effectLst/>
                <a:latin typeface="Lato"/>
              </a:rPr>
              <a:t> </a:t>
            </a:r>
            <a:r>
              <a:rPr lang="en-US" sz="1800" i="0" u="none" strike="noStrike" dirty="0" err="1">
                <a:solidFill>
                  <a:srgbClr val="7F694C"/>
                </a:solidFill>
                <a:effectLst/>
                <a:latin typeface="Lato"/>
              </a:rPr>
              <a:t>bisa</a:t>
            </a:r>
            <a:r>
              <a:rPr lang="en-US" sz="1800" i="0" u="none" strike="noStrike" dirty="0">
                <a:solidFill>
                  <a:srgbClr val="7F694C"/>
                </a:solidFill>
                <a:effectLst/>
                <a:latin typeface="Lato"/>
              </a:rPr>
              <a:t> </a:t>
            </a:r>
            <a:r>
              <a:rPr lang="en-US" sz="1800" i="0" u="none" strike="noStrike" dirty="0" err="1">
                <a:solidFill>
                  <a:srgbClr val="7F694C"/>
                </a:solidFill>
                <a:effectLst/>
                <a:latin typeface="Lato"/>
              </a:rPr>
              <a:t>menambah</a:t>
            </a:r>
            <a:r>
              <a:rPr lang="en-US" sz="1800" i="0" u="none" strike="noStrike" dirty="0">
                <a:solidFill>
                  <a:srgbClr val="7F694C"/>
                </a:solidFill>
                <a:effectLst/>
                <a:latin typeface="Lato"/>
              </a:rPr>
              <a:t> pasar </a:t>
            </a:r>
            <a:r>
              <a:rPr lang="en-US" sz="1800" i="0" u="none" strike="noStrike" dirty="0" err="1">
                <a:solidFill>
                  <a:srgbClr val="7F694C"/>
                </a:solidFill>
                <a:effectLst/>
                <a:latin typeface="Lato"/>
              </a:rPr>
              <a:t>internasional</a:t>
            </a:r>
            <a:r>
              <a:rPr lang="en-US" sz="1800" i="0" u="none" strike="noStrike" dirty="0">
                <a:solidFill>
                  <a:srgbClr val="7F694C"/>
                </a:solidFill>
                <a:effectLst/>
                <a:latin typeface="Lato"/>
              </a:rPr>
              <a:t> </a:t>
            </a:r>
            <a:r>
              <a:rPr lang="en-US" sz="1800" i="0" u="none" strike="noStrike" dirty="0" err="1">
                <a:solidFill>
                  <a:srgbClr val="7F694C"/>
                </a:solidFill>
                <a:effectLst/>
                <a:latin typeface="Lato"/>
              </a:rPr>
              <a:t>jad</a:t>
            </a:r>
            <a:r>
              <a:rPr lang="en-US" sz="1800" i="0" u="none" strike="noStrike" dirty="0">
                <a:solidFill>
                  <a:srgbClr val="7F694C"/>
                </a:solidFill>
                <a:effectLst/>
                <a:latin typeface="Lato"/>
              </a:rPr>
              <a:t> </a:t>
            </a:r>
            <a:r>
              <a:rPr lang="en-US" sz="1800" i="0" u="none" strike="noStrike" dirty="0" err="1">
                <a:solidFill>
                  <a:srgbClr val="7F694C"/>
                </a:solidFill>
                <a:effectLst/>
                <a:latin typeface="Lato"/>
              </a:rPr>
              <a:t>barang</a:t>
            </a:r>
            <a:r>
              <a:rPr lang="en-US" sz="1800" i="0" u="none" strike="noStrike" dirty="0">
                <a:solidFill>
                  <a:srgbClr val="7F694C"/>
                </a:solidFill>
                <a:effectLst/>
                <a:latin typeface="Lato"/>
              </a:rPr>
              <a:t> </a:t>
            </a:r>
            <a:r>
              <a:rPr lang="en-US" sz="1800" i="0" u="none" strike="noStrike" dirty="0" err="1">
                <a:solidFill>
                  <a:srgbClr val="7F694C"/>
                </a:solidFill>
                <a:effectLst/>
                <a:latin typeface="Lato"/>
              </a:rPr>
              <a:t>atau</a:t>
            </a:r>
            <a:r>
              <a:rPr lang="en-US" sz="1800" i="0" u="none" strike="noStrike" dirty="0">
                <a:solidFill>
                  <a:srgbClr val="7F694C"/>
                </a:solidFill>
                <a:effectLst/>
                <a:latin typeface="Lato"/>
              </a:rPr>
              <a:t> </a:t>
            </a:r>
            <a:r>
              <a:rPr lang="en-US" sz="1800" i="0" u="none" strike="noStrike" dirty="0" err="1">
                <a:solidFill>
                  <a:srgbClr val="7F694C"/>
                </a:solidFill>
                <a:effectLst/>
                <a:latin typeface="Lato"/>
              </a:rPr>
              <a:t>jasa</a:t>
            </a:r>
            <a:r>
              <a:rPr lang="en-US" sz="1800" i="0" u="none" strike="noStrike" dirty="0">
                <a:solidFill>
                  <a:srgbClr val="7F694C"/>
                </a:solidFill>
                <a:effectLst/>
                <a:latin typeface="Lato"/>
              </a:rPr>
              <a:t> yang </a:t>
            </a:r>
            <a:r>
              <a:rPr lang="en-US" sz="1800" i="0" u="none" strike="noStrike" dirty="0" err="1">
                <a:solidFill>
                  <a:srgbClr val="7F694C"/>
                </a:solidFill>
                <a:effectLst/>
                <a:latin typeface="Lato"/>
              </a:rPr>
              <a:t>indonesia</a:t>
            </a:r>
            <a:r>
              <a:rPr lang="en-US" sz="1800" i="0" u="none" strike="noStrike" dirty="0">
                <a:solidFill>
                  <a:srgbClr val="7F694C"/>
                </a:solidFill>
                <a:effectLst/>
                <a:latin typeface="Lato"/>
              </a:rPr>
              <a:t> </a:t>
            </a:r>
            <a:r>
              <a:rPr lang="en-US" sz="1800" i="0" u="none" strike="noStrike" dirty="0" err="1">
                <a:solidFill>
                  <a:srgbClr val="7F694C"/>
                </a:solidFill>
                <a:effectLst/>
                <a:latin typeface="Lato"/>
              </a:rPr>
              <a:t>miliki</a:t>
            </a:r>
            <a:r>
              <a:rPr lang="en-US" sz="1800" i="0" u="none" strike="noStrike" dirty="0">
                <a:solidFill>
                  <a:srgbClr val="7F694C"/>
                </a:solidFill>
                <a:effectLst/>
                <a:latin typeface="Lato"/>
              </a:rPr>
              <a:t> dan </a:t>
            </a:r>
            <a:r>
              <a:rPr lang="en-US" sz="1800" i="0" u="none" strike="noStrike" dirty="0" err="1">
                <a:solidFill>
                  <a:srgbClr val="7F694C"/>
                </a:solidFill>
                <a:effectLst/>
                <a:latin typeface="Lato"/>
              </a:rPr>
              <a:t>indonesia</a:t>
            </a:r>
            <a:r>
              <a:rPr lang="en-US" sz="1800" i="0" u="none" strike="noStrike" dirty="0">
                <a:solidFill>
                  <a:srgbClr val="7F694C"/>
                </a:solidFill>
                <a:effectLst/>
                <a:latin typeface="Lato"/>
              </a:rPr>
              <a:t> </a:t>
            </a:r>
            <a:r>
              <a:rPr lang="en-US" sz="1800" i="0" u="none" strike="noStrike" dirty="0" err="1">
                <a:solidFill>
                  <a:srgbClr val="7F694C"/>
                </a:solidFill>
                <a:effectLst/>
                <a:latin typeface="Lato"/>
              </a:rPr>
              <a:t>ciptakan</a:t>
            </a:r>
            <a:r>
              <a:rPr lang="en-US" sz="1800" i="0" u="none" strike="noStrike" dirty="0">
                <a:solidFill>
                  <a:srgbClr val="7F694C"/>
                </a:solidFill>
                <a:effectLst/>
                <a:latin typeface="Lato"/>
              </a:rPr>
              <a:t> </a:t>
            </a:r>
            <a:r>
              <a:rPr lang="en-US" sz="1800" i="0" u="none" strike="noStrike" dirty="0" err="1">
                <a:solidFill>
                  <a:srgbClr val="7F694C"/>
                </a:solidFill>
                <a:effectLst/>
                <a:latin typeface="Lato"/>
              </a:rPr>
              <a:t>bisa</a:t>
            </a:r>
            <a:r>
              <a:rPr lang="en-US" sz="1800" i="0" u="none" strike="noStrike" dirty="0">
                <a:solidFill>
                  <a:srgbClr val="7F694C"/>
                </a:solidFill>
                <a:effectLst/>
                <a:latin typeface="Lato"/>
              </a:rPr>
              <a:t> </a:t>
            </a:r>
            <a:r>
              <a:rPr lang="en-US" sz="1800" i="0" u="none" strike="noStrike" dirty="0" err="1">
                <a:solidFill>
                  <a:srgbClr val="7F694C"/>
                </a:solidFill>
                <a:effectLst/>
                <a:latin typeface="Lato"/>
              </a:rPr>
              <a:t>terkenal</a:t>
            </a:r>
            <a:r>
              <a:rPr lang="en-US" sz="1800" i="0" u="none" strike="noStrike" dirty="0">
                <a:solidFill>
                  <a:srgbClr val="7F694C"/>
                </a:solidFill>
                <a:effectLst/>
                <a:latin typeface="Lato"/>
              </a:rPr>
              <a:t> dan </a:t>
            </a:r>
            <a:r>
              <a:rPr lang="en-US" sz="1800" i="0" u="none" strike="noStrike" dirty="0" err="1">
                <a:solidFill>
                  <a:srgbClr val="7F694C"/>
                </a:solidFill>
                <a:effectLst/>
                <a:latin typeface="Lato"/>
              </a:rPr>
              <a:t>diakui</a:t>
            </a:r>
            <a:r>
              <a:rPr lang="en-US" sz="1800" i="0" u="none" strike="noStrike" dirty="0">
                <a:solidFill>
                  <a:srgbClr val="7F694C"/>
                </a:solidFill>
                <a:effectLst/>
                <a:latin typeface="Lato"/>
              </a:rPr>
              <a:t> oleh negara </a:t>
            </a:r>
            <a:r>
              <a:rPr lang="en-US" sz="1800" i="0" u="none" strike="noStrike" dirty="0" err="1">
                <a:solidFill>
                  <a:srgbClr val="7F694C"/>
                </a:solidFill>
                <a:effectLst/>
                <a:latin typeface="Lato"/>
              </a:rPr>
              <a:t>lainnya</a:t>
            </a:r>
            <a:r>
              <a:rPr lang="en-US" sz="1800" i="0" u="none" strike="noStrike" dirty="0">
                <a:solidFill>
                  <a:srgbClr val="7F694C"/>
                </a:solidFill>
                <a:effectLst/>
                <a:latin typeface="Lato"/>
              </a:rPr>
              <a:t>. </a:t>
            </a:r>
            <a:endParaRPr dirty="0">
              <a:solidFill>
                <a:srgbClr val="7F694C"/>
              </a:solidFill>
            </a:endParaRPr>
          </a:p>
        </p:txBody>
      </p:sp>
    </p:spTree>
    <p:extLst>
      <p:ext uri="{BB962C8B-B14F-4D97-AF65-F5344CB8AC3E}">
        <p14:creationId xmlns:p14="http://schemas.microsoft.com/office/powerpoint/2010/main" val="427406032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927"/>
        <p:cNvGrpSpPr/>
        <p:nvPr/>
      </p:nvGrpSpPr>
      <p:grpSpPr>
        <a:xfrm>
          <a:off x="0" y="0"/>
          <a:ext cx="0" cy="0"/>
          <a:chOff x="0" y="0"/>
          <a:chExt cx="0" cy="0"/>
        </a:xfrm>
      </p:grpSpPr>
      <p:sp>
        <p:nvSpPr>
          <p:cNvPr id="928" name="Google Shape;928;p62"/>
          <p:cNvSpPr txBox="1">
            <a:spLocks noGrp="1"/>
          </p:cNvSpPr>
          <p:nvPr>
            <p:ph type="title" idx="6"/>
          </p:nvPr>
        </p:nvSpPr>
        <p:spPr>
          <a:xfrm>
            <a:off x="741750" y="545523"/>
            <a:ext cx="7660500" cy="4052454"/>
          </a:xfrm>
          <a:prstGeom prst="rect">
            <a:avLst/>
          </a:prstGeom>
        </p:spPr>
        <p:txBody>
          <a:bodyPr spcFirstLastPara="1" wrap="square" lIns="91425" tIns="91425" rIns="91425" bIns="91425" anchor="ctr" anchorCtr="0">
            <a:noAutofit/>
          </a:bodyPr>
          <a:lstStyle/>
          <a:p>
            <a:pPr algn="just" rtl="0">
              <a:spcBef>
                <a:spcPts val="0"/>
              </a:spcBef>
              <a:spcAft>
                <a:spcPts val="1200"/>
              </a:spcAft>
            </a:pPr>
            <a:r>
              <a:rPr lang="en-US" sz="1800" i="0" u="none" strike="noStrike" dirty="0" err="1">
                <a:solidFill>
                  <a:srgbClr val="7F694C"/>
                </a:solidFill>
                <a:effectLst/>
                <a:latin typeface="Lato"/>
              </a:rPr>
              <a:t>Namun</a:t>
            </a:r>
            <a:r>
              <a:rPr lang="en-US" sz="1800" i="0" u="none" strike="noStrike" dirty="0">
                <a:solidFill>
                  <a:srgbClr val="7F694C"/>
                </a:solidFill>
                <a:effectLst/>
                <a:latin typeface="Lato"/>
              </a:rPr>
              <a:t> di </a:t>
            </a:r>
            <a:r>
              <a:rPr lang="en-US" sz="1800" i="0" u="none" strike="noStrike" dirty="0" err="1">
                <a:solidFill>
                  <a:srgbClr val="7F694C"/>
                </a:solidFill>
                <a:effectLst/>
                <a:latin typeface="Lato"/>
              </a:rPr>
              <a:t>samping</a:t>
            </a:r>
            <a:r>
              <a:rPr lang="en-US" sz="1800" i="0" u="none" strike="noStrike" dirty="0">
                <a:solidFill>
                  <a:srgbClr val="7F694C"/>
                </a:solidFill>
                <a:effectLst/>
                <a:latin typeface="Lato"/>
              </a:rPr>
              <a:t> </a:t>
            </a:r>
            <a:r>
              <a:rPr lang="en-US" sz="1800" i="0" u="none" strike="noStrike" dirty="0" err="1">
                <a:solidFill>
                  <a:srgbClr val="7F694C"/>
                </a:solidFill>
                <a:effectLst/>
                <a:latin typeface="Lato"/>
              </a:rPr>
              <a:t>dampak</a:t>
            </a:r>
            <a:r>
              <a:rPr lang="en-US" sz="1800" i="0" u="none" strike="noStrike" dirty="0">
                <a:solidFill>
                  <a:srgbClr val="7F694C"/>
                </a:solidFill>
                <a:effectLst/>
                <a:latin typeface="Lato"/>
              </a:rPr>
              <a:t> yang </a:t>
            </a:r>
            <a:r>
              <a:rPr lang="en-US" sz="1800" i="0" u="none" strike="noStrike" dirty="0" err="1">
                <a:solidFill>
                  <a:srgbClr val="7F694C"/>
                </a:solidFill>
                <a:effectLst/>
                <a:latin typeface="Lato"/>
              </a:rPr>
              <a:t>baik</a:t>
            </a:r>
            <a:r>
              <a:rPr lang="en-US" sz="1800" i="0" u="none" strike="noStrike" dirty="0">
                <a:solidFill>
                  <a:srgbClr val="7F694C"/>
                </a:solidFill>
                <a:effectLst/>
                <a:latin typeface="Lato"/>
              </a:rPr>
              <a:t> </a:t>
            </a:r>
            <a:r>
              <a:rPr lang="en-US" sz="1800" i="0" u="none" strike="noStrike" dirty="0" err="1">
                <a:solidFill>
                  <a:srgbClr val="7F694C"/>
                </a:solidFill>
                <a:effectLst/>
                <a:latin typeface="Lato"/>
              </a:rPr>
              <a:t>ini</a:t>
            </a:r>
            <a:r>
              <a:rPr lang="en-US" sz="1800" i="0" u="none" strike="noStrike" dirty="0">
                <a:solidFill>
                  <a:srgbClr val="7F694C"/>
                </a:solidFill>
                <a:effectLst/>
                <a:latin typeface="Lato"/>
              </a:rPr>
              <a:t> </a:t>
            </a:r>
            <a:r>
              <a:rPr lang="en-US" sz="1800" i="0" u="none" strike="noStrike" dirty="0" err="1">
                <a:solidFill>
                  <a:srgbClr val="7F694C"/>
                </a:solidFill>
                <a:effectLst/>
                <a:latin typeface="Lato"/>
              </a:rPr>
              <a:t>adapula</a:t>
            </a:r>
            <a:r>
              <a:rPr lang="en-US" sz="1800" i="0" u="none" strike="noStrike" dirty="0">
                <a:solidFill>
                  <a:srgbClr val="7F694C"/>
                </a:solidFill>
                <a:effectLst/>
                <a:latin typeface="Lato"/>
              </a:rPr>
              <a:t> </a:t>
            </a:r>
            <a:r>
              <a:rPr lang="en-US" sz="1800" i="0" u="none" strike="noStrike" dirty="0" err="1">
                <a:solidFill>
                  <a:srgbClr val="7F694C"/>
                </a:solidFill>
                <a:effectLst/>
                <a:latin typeface="Lato"/>
              </a:rPr>
              <a:t>segi</a:t>
            </a:r>
            <a:r>
              <a:rPr lang="en-US" sz="1800" i="0" u="none" strike="noStrike" dirty="0">
                <a:solidFill>
                  <a:srgbClr val="7F694C"/>
                </a:solidFill>
                <a:effectLst/>
                <a:latin typeface="Lato"/>
              </a:rPr>
              <a:t> </a:t>
            </a:r>
            <a:r>
              <a:rPr lang="en-US" sz="1800" i="0" u="none" strike="noStrike" dirty="0" err="1">
                <a:solidFill>
                  <a:srgbClr val="7F694C"/>
                </a:solidFill>
                <a:effectLst/>
                <a:latin typeface="Lato"/>
              </a:rPr>
              <a:t>negatifnya</a:t>
            </a:r>
            <a:r>
              <a:rPr lang="en-US" sz="1800" i="0" u="none" strike="noStrike" dirty="0">
                <a:solidFill>
                  <a:srgbClr val="7F694C"/>
                </a:solidFill>
                <a:effectLst/>
                <a:latin typeface="Lato"/>
              </a:rPr>
              <a:t>, </a:t>
            </a:r>
            <a:r>
              <a:rPr lang="en-US" sz="1800" i="0" u="none" strike="noStrike" dirty="0" err="1">
                <a:solidFill>
                  <a:srgbClr val="7F694C"/>
                </a:solidFill>
                <a:effectLst/>
                <a:latin typeface="Lato"/>
              </a:rPr>
              <a:t>yakni</a:t>
            </a:r>
            <a:r>
              <a:rPr lang="en-US" sz="1800" i="0" u="none" strike="noStrike" dirty="0">
                <a:solidFill>
                  <a:srgbClr val="7F694C"/>
                </a:solidFill>
                <a:effectLst/>
                <a:latin typeface="Lato"/>
              </a:rPr>
              <a:t> </a:t>
            </a:r>
            <a:r>
              <a:rPr lang="en-US" sz="1800" i="0" u="none" strike="noStrike" dirty="0" err="1">
                <a:solidFill>
                  <a:srgbClr val="7F694C"/>
                </a:solidFill>
                <a:effectLst/>
                <a:latin typeface="Lato"/>
              </a:rPr>
              <a:t>banyak</a:t>
            </a:r>
            <a:r>
              <a:rPr lang="en-US" sz="1800" i="0" u="none" strike="noStrike" dirty="0">
                <a:solidFill>
                  <a:srgbClr val="7F694C"/>
                </a:solidFill>
                <a:effectLst/>
                <a:latin typeface="Lato"/>
              </a:rPr>
              <a:t> </a:t>
            </a:r>
            <a:r>
              <a:rPr lang="en-US" sz="1800" i="0" u="none" strike="noStrike" dirty="0" err="1">
                <a:solidFill>
                  <a:srgbClr val="7F694C"/>
                </a:solidFill>
                <a:effectLst/>
                <a:latin typeface="Lato"/>
              </a:rPr>
              <a:t>rakyat</a:t>
            </a:r>
            <a:r>
              <a:rPr lang="en-US" sz="1800" i="0" u="none" strike="noStrike" dirty="0">
                <a:solidFill>
                  <a:srgbClr val="7F694C"/>
                </a:solidFill>
                <a:effectLst/>
                <a:latin typeface="Lato"/>
              </a:rPr>
              <a:t> </a:t>
            </a:r>
            <a:r>
              <a:rPr lang="en-US" sz="1800" i="0" u="none" strike="noStrike" dirty="0" err="1">
                <a:solidFill>
                  <a:srgbClr val="7F694C"/>
                </a:solidFill>
                <a:effectLst/>
                <a:latin typeface="Lato"/>
              </a:rPr>
              <a:t>indonesia</a:t>
            </a:r>
            <a:r>
              <a:rPr lang="en-US" sz="1800" i="0" u="none" strike="noStrike" dirty="0">
                <a:solidFill>
                  <a:srgbClr val="7F694C"/>
                </a:solidFill>
                <a:effectLst/>
                <a:latin typeface="Lato"/>
              </a:rPr>
              <a:t> yang </a:t>
            </a:r>
            <a:r>
              <a:rPr lang="en-US" sz="1800" i="0" u="none" strike="noStrike" dirty="0" err="1">
                <a:solidFill>
                  <a:srgbClr val="7F694C"/>
                </a:solidFill>
                <a:effectLst/>
                <a:latin typeface="Lato"/>
              </a:rPr>
              <a:t>tidak</a:t>
            </a:r>
            <a:r>
              <a:rPr lang="en-US" sz="1800" i="0" u="none" strike="noStrike" dirty="0">
                <a:solidFill>
                  <a:srgbClr val="7F694C"/>
                </a:solidFill>
                <a:effectLst/>
                <a:latin typeface="Lato"/>
              </a:rPr>
              <a:t> </a:t>
            </a:r>
            <a:r>
              <a:rPr lang="en-US" sz="1800" i="0" u="none" strike="noStrike" dirty="0" err="1">
                <a:solidFill>
                  <a:srgbClr val="7F694C"/>
                </a:solidFill>
                <a:effectLst/>
                <a:latin typeface="Lato"/>
              </a:rPr>
              <a:t>memiliki</a:t>
            </a:r>
            <a:r>
              <a:rPr lang="en-US" sz="1800" i="0" u="none" strike="noStrike" dirty="0">
                <a:solidFill>
                  <a:srgbClr val="7F694C"/>
                </a:solidFill>
                <a:effectLst/>
                <a:latin typeface="Lato"/>
              </a:rPr>
              <a:t> </a:t>
            </a:r>
            <a:r>
              <a:rPr lang="en-US" sz="1800" i="0" u="none" strike="noStrike" dirty="0" err="1">
                <a:solidFill>
                  <a:srgbClr val="7F694C"/>
                </a:solidFill>
                <a:effectLst/>
                <a:latin typeface="Lato"/>
              </a:rPr>
              <a:t>minat</a:t>
            </a:r>
            <a:r>
              <a:rPr lang="en-US" sz="1800" i="0" u="none" strike="noStrike" dirty="0">
                <a:solidFill>
                  <a:srgbClr val="7F694C"/>
                </a:solidFill>
                <a:effectLst/>
                <a:latin typeface="Lato"/>
              </a:rPr>
              <a:t> </a:t>
            </a:r>
            <a:r>
              <a:rPr lang="en-US" sz="1800" i="0" u="none" strike="noStrike" dirty="0" err="1">
                <a:solidFill>
                  <a:srgbClr val="7F694C"/>
                </a:solidFill>
                <a:effectLst/>
                <a:latin typeface="Lato"/>
              </a:rPr>
              <a:t>untuk</a:t>
            </a:r>
            <a:r>
              <a:rPr lang="en-US" sz="1800" i="0" u="none" strike="noStrike" dirty="0">
                <a:solidFill>
                  <a:srgbClr val="7F694C"/>
                </a:solidFill>
                <a:effectLst/>
                <a:latin typeface="Lato"/>
              </a:rPr>
              <a:t> </a:t>
            </a:r>
            <a:r>
              <a:rPr lang="en-US" sz="1800" i="0" u="none" strike="noStrike" dirty="0" err="1">
                <a:solidFill>
                  <a:srgbClr val="7F694C"/>
                </a:solidFill>
                <a:effectLst/>
                <a:latin typeface="Lato"/>
              </a:rPr>
              <a:t>menggunakan</a:t>
            </a:r>
            <a:r>
              <a:rPr lang="en-US" sz="1800" i="0" u="none" strike="noStrike" dirty="0">
                <a:solidFill>
                  <a:srgbClr val="7F694C"/>
                </a:solidFill>
                <a:effectLst/>
                <a:latin typeface="Lato"/>
              </a:rPr>
              <a:t> </a:t>
            </a:r>
            <a:r>
              <a:rPr lang="en-US" sz="1800" i="0" u="none" strike="noStrike" dirty="0" err="1">
                <a:solidFill>
                  <a:srgbClr val="7F694C"/>
                </a:solidFill>
                <a:effectLst/>
                <a:latin typeface="Lato"/>
              </a:rPr>
              <a:t>produk</a:t>
            </a:r>
            <a:r>
              <a:rPr lang="en-US" sz="1800" i="0" u="none" strike="noStrike" dirty="0">
                <a:solidFill>
                  <a:srgbClr val="7F694C"/>
                </a:solidFill>
                <a:effectLst/>
                <a:latin typeface="Lato"/>
              </a:rPr>
              <a:t> </a:t>
            </a:r>
            <a:r>
              <a:rPr lang="en-US" sz="1800" i="0" u="none" strike="noStrike" dirty="0" err="1">
                <a:solidFill>
                  <a:srgbClr val="7F694C"/>
                </a:solidFill>
                <a:effectLst/>
                <a:latin typeface="Lato"/>
              </a:rPr>
              <a:t>dalam</a:t>
            </a:r>
            <a:r>
              <a:rPr lang="en-US" sz="1800" i="0" u="none" strike="noStrike" dirty="0">
                <a:solidFill>
                  <a:srgbClr val="7F694C"/>
                </a:solidFill>
                <a:effectLst/>
                <a:latin typeface="Lato"/>
              </a:rPr>
              <a:t> negeri </a:t>
            </a:r>
            <a:r>
              <a:rPr lang="en-US" sz="1800" i="0" u="none" strike="noStrike" dirty="0" err="1">
                <a:solidFill>
                  <a:srgbClr val="7F694C"/>
                </a:solidFill>
                <a:effectLst/>
                <a:latin typeface="Lato"/>
              </a:rPr>
              <a:t>dikarenakan</a:t>
            </a:r>
            <a:r>
              <a:rPr lang="en-US" sz="1800" i="0" u="none" strike="noStrike" dirty="0">
                <a:solidFill>
                  <a:srgbClr val="7F694C"/>
                </a:solidFill>
                <a:effectLst/>
                <a:latin typeface="Lato"/>
              </a:rPr>
              <a:t> </a:t>
            </a:r>
            <a:r>
              <a:rPr lang="en-US" sz="1800" i="0" u="none" strike="noStrike" dirty="0" err="1">
                <a:solidFill>
                  <a:srgbClr val="7F694C"/>
                </a:solidFill>
                <a:effectLst/>
                <a:latin typeface="Lato"/>
              </a:rPr>
              <a:t>produk</a:t>
            </a:r>
            <a:r>
              <a:rPr lang="en-US" sz="1800" i="0" u="none" strike="noStrike" dirty="0">
                <a:solidFill>
                  <a:srgbClr val="7F694C"/>
                </a:solidFill>
                <a:effectLst/>
                <a:latin typeface="Lato"/>
              </a:rPr>
              <a:t> Indonesia yang </a:t>
            </a:r>
            <a:r>
              <a:rPr lang="en-US" sz="1800" i="0" u="none" strike="noStrike" dirty="0" err="1">
                <a:solidFill>
                  <a:srgbClr val="7F694C"/>
                </a:solidFill>
                <a:effectLst/>
                <a:latin typeface="Lato"/>
              </a:rPr>
              <a:t>disamakan</a:t>
            </a:r>
            <a:r>
              <a:rPr lang="en-US" sz="1800" i="0" u="none" strike="noStrike" dirty="0">
                <a:solidFill>
                  <a:srgbClr val="7F694C"/>
                </a:solidFill>
                <a:effectLst/>
                <a:latin typeface="Lato"/>
              </a:rPr>
              <a:t> </a:t>
            </a:r>
            <a:r>
              <a:rPr lang="en-US" sz="1800" i="0" u="none" strike="noStrike" dirty="0" err="1">
                <a:solidFill>
                  <a:srgbClr val="7F694C"/>
                </a:solidFill>
                <a:effectLst/>
                <a:latin typeface="Lato"/>
              </a:rPr>
              <a:t>dengan</a:t>
            </a:r>
            <a:r>
              <a:rPr lang="en-US" sz="1800" i="0" u="none" strike="noStrike" dirty="0">
                <a:solidFill>
                  <a:srgbClr val="7F694C"/>
                </a:solidFill>
                <a:effectLst/>
                <a:latin typeface="Lato"/>
              </a:rPr>
              <a:t> </a:t>
            </a:r>
            <a:r>
              <a:rPr lang="en-US" sz="1800" i="0" u="none" strike="noStrike" dirty="0" err="1">
                <a:solidFill>
                  <a:srgbClr val="7F694C"/>
                </a:solidFill>
                <a:effectLst/>
                <a:latin typeface="Lato"/>
              </a:rPr>
              <a:t>produk</a:t>
            </a:r>
            <a:r>
              <a:rPr lang="en-US" sz="1800" i="0" u="none" strike="noStrike" dirty="0">
                <a:solidFill>
                  <a:srgbClr val="7F694C"/>
                </a:solidFill>
                <a:effectLst/>
                <a:latin typeface="Lato"/>
              </a:rPr>
              <a:t> </a:t>
            </a:r>
            <a:r>
              <a:rPr lang="en-US" sz="1800" i="0" u="none" strike="noStrike" dirty="0" err="1">
                <a:solidFill>
                  <a:srgbClr val="7F694C"/>
                </a:solidFill>
                <a:effectLst/>
                <a:latin typeface="Lato"/>
              </a:rPr>
              <a:t>luar</a:t>
            </a:r>
            <a:r>
              <a:rPr lang="en-US" sz="1800" i="0" u="none" strike="noStrike" dirty="0">
                <a:solidFill>
                  <a:srgbClr val="7F694C"/>
                </a:solidFill>
                <a:effectLst/>
                <a:latin typeface="Lato"/>
              </a:rPr>
              <a:t> negeri </a:t>
            </a:r>
            <a:r>
              <a:rPr lang="en-US" sz="1800" i="0" u="none" strike="noStrike" dirty="0" err="1">
                <a:solidFill>
                  <a:srgbClr val="7F694C"/>
                </a:solidFill>
                <a:effectLst/>
                <a:latin typeface="Lato"/>
              </a:rPr>
              <a:t>faktanya</a:t>
            </a:r>
            <a:r>
              <a:rPr lang="en-US" sz="1800" i="0" u="none" strike="noStrike" dirty="0">
                <a:solidFill>
                  <a:srgbClr val="7F694C"/>
                </a:solidFill>
                <a:effectLst/>
                <a:latin typeface="Lato"/>
              </a:rPr>
              <a:t> </a:t>
            </a:r>
            <a:r>
              <a:rPr lang="en-US" sz="1800" i="0" u="none" strike="noStrike" dirty="0" err="1">
                <a:solidFill>
                  <a:srgbClr val="7F694C"/>
                </a:solidFill>
                <a:effectLst/>
                <a:latin typeface="Lato"/>
              </a:rPr>
              <a:t>memang</a:t>
            </a:r>
            <a:r>
              <a:rPr lang="en-US" sz="1800" i="0" u="none" strike="noStrike" dirty="0">
                <a:solidFill>
                  <a:srgbClr val="7F694C"/>
                </a:solidFill>
                <a:effectLst/>
                <a:latin typeface="Lato"/>
              </a:rPr>
              <a:t> </a:t>
            </a:r>
            <a:r>
              <a:rPr lang="en-US" sz="1800" i="0" u="none" strike="noStrike" dirty="0" err="1">
                <a:solidFill>
                  <a:srgbClr val="7F694C"/>
                </a:solidFill>
                <a:effectLst/>
                <a:latin typeface="Lato"/>
              </a:rPr>
              <a:t>mengejutkan</a:t>
            </a:r>
            <a:r>
              <a:rPr lang="en-US" sz="1800" i="0" u="none" strike="noStrike" dirty="0">
                <a:solidFill>
                  <a:srgbClr val="7F694C"/>
                </a:solidFill>
                <a:effectLst/>
                <a:latin typeface="Lato"/>
              </a:rPr>
              <a:t> </a:t>
            </a:r>
            <a:r>
              <a:rPr lang="en-US" sz="1800" i="0" u="none" strike="noStrike" dirty="0" err="1">
                <a:solidFill>
                  <a:srgbClr val="7F694C"/>
                </a:solidFill>
                <a:effectLst/>
                <a:latin typeface="Lato"/>
              </a:rPr>
              <a:t>dalam</a:t>
            </a:r>
            <a:r>
              <a:rPr lang="en-US" sz="1800" i="0" u="none" strike="noStrike" dirty="0">
                <a:solidFill>
                  <a:srgbClr val="7F694C"/>
                </a:solidFill>
                <a:effectLst/>
                <a:latin typeface="Lato"/>
              </a:rPr>
              <a:t> </a:t>
            </a:r>
            <a:r>
              <a:rPr lang="en-US" sz="1800" i="0" u="none" strike="noStrike" dirty="0" err="1">
                <a:solidFill>
                  <a:srgbClr val="7F694C"/>
                </a:solidFill>
                <a:effectLst/>
                <a:latin typeface="Lato"/>
              </a:rPr>
              <a:t>artian</a:t>
            </a:r>
            <a:r>
              <a:rPr lang="en-US" sz="1800" i="0" u="none" strike="noStrike" dirty="0">
                <a:solidFill>
                  <a:srgbClr val="7F694C"/>
                </a:solidFill>
                <a:effectLst/>
                <a:latin typeface="Lato"/>
              </a:rPr>
              <a:t> </a:t>
            </a:r>
            <a:r>
              <a:rPr lang="en-US" sz="1800" i="0" u="none" strike="noStrike" dirty="0" err="1">
                <a:solidFill>
                  <a:srgbClr val="7F694C"/>
                </a:solidFill>
                <a:effectLst/>
                <a:latin typeface="Lato"/>
              </a:rPr>
              <a:t>produk</a:t>
            </a:r>
            <a:r>
              <a:rPr lang="en-US" sz="1800" i="0" u="none" strike="noStrike" dirty="0">
                <a:solidFill>
                  <a:srgbClr val="7F694C"/>
                </a:solidFill>
                <a:effectLst/>
                <a:latin typeface="Lato"/>
              </a:rPr>
              <a:t> yang </a:t>
            </a:r>
            <a:r>
              <a:rPr lang="en-US" sz="1800" i="0" u="none" strike="noStrike" dirty="0" err="1">
                <a:solidFill>
                  <a:srgbClr val="7F694C"/>
                </a:solidFill>
                <a:effectLst/>
                <a:latin typeface="Lato"/>
              </a:rPr>
              <a:t>dihasilkan</a:t>
            </a:r>
            <a:r>
              <a:rPr lang="en-US" sz="1800" i="0" u="none" strike="noStrike" dirty="0">
                <a:solidFill>
                  <a:srgbClr val="7F694C"/>
                </a:solidFill>
                <a:effectLst/>
                <a:latin typeface="Lato"/>
              </a:rPr>
              <a:t> oleh </a:t>
            </a:r>
            <a:r>
              <a:rPr lang="en-US" sz="1800" i="0" u="none" strike="noStrike" dirty="0" err="1">
                <a:solidFill>
                  <a:srgbClr val="7F694C"/>
                </a:solidFill>
                <a:effectLst/>
                <a:latin typeface="Lato"/>
              </a:rPr>
              <a:t>luar</a:t>
            </a:r>
            <a:r>
              <a:rPr lang="en-US" sz="1800" i="0" u="none" strike="noStrike" dirty="0">
                <a:solidFill>
                  <a:srgbClr val="7F694C"/>
                </a:solidFill>
                <a:effectLst/>
                <a:latin typeface="Lato"/>
              </a:rPr>
              <a:t> negeri </a:t>
            </a:r>
            <a:r>
              <a:rPr lang="en-US" sz="1800" i="0" u="none" strike="noStrike" dirty="0" err="1">
                <a:solidFill>
                  <a:srgbClr val="7F694C"/>
                </a:solidFill>
                <a:effectLst/>
                <a:latin typeface="Lato"/>
              </a:rPr>
              <a:t>berbanding</a:t>
            </a:r>
            <a:r>
              <a:rPr lang="en-US" sz="1800" i="0" u="none" strike="noStrike" dirty="0">
                <a:solidFill>
                  <a:srgbClr val="7F694C"/>
                </a:solidFill>
                <a:effectLst/>
                <a:latin typeface="Lato"/>
              </a:rPr>
              <a:t> </a:t>
            </a:r>
            <a:r>
              <a:rPr lang="en-US" sz="1800" i="0" u="none" strike="noStrike" dirty="0" err="1">
                <a:solidFill>
                  <a:srgbClr val="7F694C"/>
                </a:solidFill>
                <a:effectLst/>
                <a:latin typeface="Lato"/>
              </a:rPr>
              <a:t>terbalik</a:t>
            </a:r>
            <a:r>
              <a:rPr lang="en-US" sz="1800" i="0" u="none" strike="noStrike" dirty="0">
                <a:solidFill>
                  <a:srgbClr val="7F694C"/>
                </a:solidFill>
                <a:effectLst/>
                <a:latin typeface="Lato"/>
              </a:rPr>
              <a:t> </a:t>
            </a:r>
            <a:r>
              <a:rPr lang="en-US" sz="1800" i="0" u="none" strike="noStrike" dirty="0" err="1">
                <a:solidFill>
                  <a:srgbClr val="7F694C"/>
                </a:solidFill>
                <a:effectLst/>
                <a:latin typeface="Lato"/>
              </a:rPr>
              <a:t>dengan</a:t>
            </a:r>
            <a:r>
              <a:rPr lang="en-US" sz="1800" i="0" u="none" strike="noStrike" dirty="0">
                <a:solidFill>
                  <a:srgbClr val="7F694C"/>
                </a:solidFill>
                <a:effectLst/>
                <a:latin typeface="Lato"/>
              </a:rPr>
              <a:t> </a:t>
            </a:r>
            <a:r>
              <a:rPr lang="en-US" sz="1800" i="0" u="none" strike="noStrike" dirty="0" err="1">
                <a:solidFill>
                  <a:srgbClr val="7F694C"/>
                </a:solidFill>
                <a:effectLst/>
                <a:latin typeface="Lato"/>
              </a:rPr>
              <a:t>kualitas</a:t>
            </a:r>
            <a:r>
              <a:rPr lang="en-US" sz="1800" i="0" u="none" strike="noStrike" dirty="0">
                <a:solidFill>
                  <a:srgbClr val="7F694C"/>
                </a:solidFill>
                <a:effectLst/>
                <a:latin typeface="Lato"/>
              </a:rPr>
              <a:t> </a:t>
            </a:r>
            <a:r>
              <a:rPr lang="en-US" sz="1800" i="0" u="none" strike="noStrike" dirty="0" err="1">
                <a:solidFill>
                  <a:srgbClr val="7F694C"/>
                </a:solidFill>
                <a:effectLst/>
                <a:latin typeface="Lato"/>
              </a:rPr>
              <a:t>produk</a:t>
            </a:r>
            <a:r>
              <a:rPr lang="en-US" sz="1800" i="0" u="none" strike="noStrike" dirty="0">
                <a:solidFill>
                  <a:srgbClr val="7F694C"/>
                </a:solidFill>
                <a:effectLst/>
                <a:latin typeface="Lato"/>
              </a:rPr>
              <a:t> yang </a:t>
            </a:r>
            <a:r>
              <a:rPr lang="en-US" sz="1800" i="0" u="none" strike="noStrike" dirty="0" err="1">
                <a:solidFill>
                  <a:srgbClr val="7F694C"/>
                </a:solidFill>
                <a:effectLst/>
                <a:latin typeface="Lato"/>
              </a:rPr>
              <a:t>dihasilkan</a:t>
            </a:r>
            <a:r>
              <a:rPr lang="en-US" sz="1800" i="0" u="none" strike="noStrike" dirty="0">
                <a:solidFill>
                  <a:srgbClr val="7F694C"/>
                </a:solidFill>
                <a:effectLst/>
                <a:latin typeface="Lato"/>
              </a:rPr>
              <a:t> di </a:t>
            </a:r>
            <a:r>
              <a:rPr lang="en-US" sz="1800" i="0" u="none" strike="noStrike" dirty="0" err="1">
                <a:solidFill>
                  <a:srgbClr val="7F694C"/>
                </a:solidFill>
                <a:effectLst/>
                <a:latin typeface="Lato"/>
              </a:rPr>
              <a:t>dalam</a:t>
            </a:r>
            <a:r>
              <a:rPr lang="en-US" sz="1800" i="0" u="none" strike="noStrike" dirty="0">
                <a:solidFill>
                  <a:srgbClr val="7F694C"/>
                </a:solidFill>
                <a:effectLst/>
                <a:latin typeface="Lato"/>
              </a:rPr>
              <a:t> negeri, dan pula </a:t>
            </a:r>
            <a:r>
              <a:rPr lang="en-US" sz="1800" i="0" u="none" strike="noStrike" dirty="0" err="1">
                <a:solidFill>
                  <a:srgbClr val="7F694C"/>
                </a:solidFill>
                <a:effectLst/>
                <a:latin typeface="Lato"/>
              </a:rPr>
              <a:t>disebabkan</a:t>
            </a:r>
            <a:r>
              <a:rPr lang="en-US" sz="1800" i="0" u="none" strike="noStrike" dirty="0">
                <a:solidFill>
                  <a:srgbClr val="7F694C"/>
                </a:solidFill>
                <a:effectLst/>
                <a:latin typeface="Lato"/>
              </a:rPr>
              <a:t> oleh </a:t>
            </a:r>
            <a:r>
              <a:rPr lang="en-US" sz="1800" i="0" u="none" strike="noStrike" dirty="0" err="1">
                <a:solidFill>
                  <a:srgbClr val="7F694C"/>
                </a:solidFill>
                <a:effectLst/>
                <a:latin typeface="Lato"/>
              </a:rPr>
              <a:t>kurangnya</a:t>
            </a:r>
            <a:r>
              <a:rPr lang="en-US" sz="1800" i="0" u="none" strike="noStrike" dirty="0">
                <a:solidFill>
                  <a:srgbClr val="7F694C"/>
                </a:solidFill>
                <a:effectLst/>
                <a:latin typeface="Lato"/>
              </a:rPr>
              <a:t> </a:t>
            </a:r>
            <a:r>
              <a:rPr lang="en-US" sz="1800" i="0" u="none" strike="noStrike" dirty="0" err="1">
                <a:solidFill>
                  <a:srgbClr val="7F694C"/>
                </a:solidFill>
                <a:effectLst/>
                <a:latin typeface="Lato"/>
              </a:rPr>
              <a:t>memahami</a:t>
            </a:r>
            <a:r>
              <a:rPr lang="en-US" sz="1800" i="0" u="none" strike="noStrike" dirty="0">
                <a:solidFill>
                  <a:srgbClr val="7F694C"/>
                </a:solidFill>
                <a:effectLst/>
                <a:latin typeface="Lato"/>
              </a:rPr>
              <a:t> IPTEK, dan </a:t>
            </a:r>
            <a:r>
              <a:rPr lang="en-US" sz="1800" i="0" u="none" strike="noStrike" dirty="0" err="1">
                <a:solidFill>
                  <a:srgbClr val="7F694C"/>
                </a:solidFill>
                <a:effectLst/>
                <a:latin typeface="Lato"/>
              </a:rPr>
              <a:t>dari</a:t>
            </a:r>
            <a:r>
              <a:rPr lang="en-US" sz="1800" i="0" u="none" strike="noStrike" dirty="0">
                <a:solidFill>
                  <a:srgbClr val="7F694C"/>
                </a:solidFill>
                <a:effectLst/>
                <a:latin typeface="Lato"/>
              </a:rPr>
              <a:t> </a:t>
            </a:r>
            <a:r>
              <a:rPr lang="en-US" sz="1800" i="0" u="none" strike="noStrike" dirty="0" err="1">
                <a:solidFill>
                  <a:srgbClr val="7F694C"/>
                </a:solidFill>
                <a:effectLst/>
                <a:latin typeface="Lato"/>
              </a:rPr>
              <a:t>segi</a:t>
            </a:r>
            <a:r>
              <a:rPr lang="en-US" sz="1800" i="0" u="none" strike="noStrike" dirty="0">
                <a:solidFill>
                  <a:srgbClr val="7F694C"/>
                </a:solidFill>
                <a:effectLst/>
                <a:latin typeface="Lato"/>
              </a:rPr>
              <a:t> </a:t>
            </a:r>
            <a:r>
              <a:rPr lang="en-US" sz="1800" i="0" u="none" strike="noStrike" dirty="0" err="1">
                <a:solidFill>
                  <a:srgbClr val="7F694C"/>
                </a:solidFill>
                <a:effectLst/>
                <a:latin typeface="Lato"/>
              </a:rPr>
              <a:t>negatif</a:t>
            </a:r>
            <a:r>
              <a:rPr lang="en-US" sz="1800" i="0" u="none" strike="noStrike" dirty="0">
                <a:solidFill>
                  <a:srgbClr val="7F694C"/>
                </a:solidFill>
                <a:effectLst/>
                <a:latin typeface="Lato"/>
              </a:rPr>
              <a:t> yang </a:t>
            </a:r>
            <a:r>
              <a:rPr lang="en-US" sz="1800" i="0" u="none" strike="noStrike" dirty="0" err="1">
                <a:solidFill>
                  <a:srgbClr val="7F694C"/>
                </a:solidFill>
                <a:effectLst/>
                <a:latin typeface="Lato"/>
              </a:rPr>
              <a:t>lainnya</a:t>
            </a:r>
            <a:r>
              <a:rPr lang="en-US" sz="1800" i="0" u="none" strike="noStrike" dirty="0">
                <a:solidFill>
                  <a:srgbClr val="7F694C"/>
                </a:solidFill>
                <a:effectLst/>
                <a:latin typeface="Lato"/>
              </a:rPr>
              <a:t> </a:t>
            </a:r>
            <a:r>
              <a:rPr lang="en-US" sz="1800" i="0" u="none" strike="noStrike" dirty="0" err="1">
                <a:solidFill>
                  <a:srgbClr val="7F694C"/>
                </a:solidFill>
                <a:effectLst/>
                <a:latin typeface="Lato"/>
              </a:rPr>
              <a:t>yaitu</a:t>
            </a:r>
            <a:r>
              <a:rPr lang="en-US" sz="1800" i="0" u="none" strike="noStrike" dirty="0">
                <a:solidFill>
                  <a:srgbClr val="7F694C"/>
                </a:solidFill>
                <a:effectLst/>
                <a:latin typeface="Lato"/>
              </a:rPr>
              <a:t> </a:t>
            </a:r>
            <a:r>
              <a:rPr lang="en-US" sz="1800" i="0" u="none" strike="noStrike" dirty="0" err="1">
                <a:solidFill>
                  <a:srgbClr val="7F694C"/>
                </a:solidFill>
                <a:effectLst/>
                <a:latin typeface="Lato"/>
              </a:rPr>
              <a:t>masuknya</a:t>
            </a:r>
            <a:r>
              <a:rPr lang="en-US" sz="1800" i="0" u="none" strike="noStrike" dirty="0">
                <a:solidFill>
                  <a:srgbClr val="7F694C"/>
                </a:solidFill>
                <a:effectLst/>
                <a:latin typeface="Lato"/>
              </a:rPr>
              <a:t> </a:t>
            </a:r>
            <a:r>
              <a:rPr lang="en-US" sz="1800" i="0" u="none" strike="noStrike" dirty="0" err="1">
                <a:solidFill>
                  <a:srgbClr val="7F694C"/>
                </a:solidFill>
                <a:effectLst/>
                <a:latin typeface="Lato"/>
              </a:rPr>
              <a:t>budaya</a:t>
            </a:r>
            <a:r>
              <a:rPr lang="en-US" sz="1800" i="0" u="none" strike="noStrike" dirty="0">
                <a:solidFill>
                  <a:srgbClr val="7F694C"/>
                </a:solidFill>
                <a:effectLst/>
                <a:latin typeface="Lato"/>
              </a:rPr>
              <a:t> </a:t>
            </a:r>
            <a:r>
              <a:rPr lang="en-US" sz="1800" i="0" u="none" strike="noStrike" dirty="0" err="1">
                <a:solidFill>
                  <a:srgbClr val="7F694C"/>
                </a:solidFill>
                <a:effectLst/>
                <a:latin typeface="Lato"/>
              </a:rPr>
              <a:t>asing</a:t>
            </a:r>
            <a:r>
              <a:rPr lang="en-US" sz="1800" i="0" u="none" strike="noStrike" dirty="0">
                <a:solidFill>
                  <a:srgbClr val="7F694C"/>
                </a:solidFill>
                <a:effectLst/>
                <a:latin typeface="Lato"/>
              </a:rPr>
              <a:t> </a:t>
            </a:r>
            <a:r>
              <a:rPr lang="en-US" sz="1800" i="0" u="none" strike="noStrike" dirty="0" err="1">
                <a:solidFill>
                  <a:srgbClr val="7F694C"/>
                </a:solidFill>
                <a:effectLst/>
                <a:latin typeface="Lato"/>
              </a:rPr>
              <a:t>melunturkan</a:t>
            </a:r>
            <a:r>
              <a:rPr lang="en-US" sz="1800" i="0" u="none" strike="noStrike" dirty="0">
                <a:solidFill>
                  <a:srgbClr val="7F694C"/>
                </a:solidFill>
                <a:effectLst/>
                <a:latin typeface="Lato"/>
              </a:rPr>
              <a:t> </a:t>
            </a:r>
            <a:r>
              <a:rPr lang="en-US" sz="1800" i="0" u="none" strike="noStrike" dirty="0" err="1">
                <a:solidFill>
                  <a:srgbClr val="7F694C"/>
                </a:solidFill>
                <a:effectLst/>
                <a:latin typeface="Lato"/>
              </a:rPr>
              <a:t>budaya</a:t>
            </a:r>
            <a:r>
              <a:rPr lang="en-US" sz="1800" i="0" u="none" strike="noStrike" dirty="0">
                <a:solidFill>
                  <a:srgbClr val="7F694C"/>
                </a:solidFill>
                <a:effectLst/>
                <a:latin typeface="Lato"/>
              </a:rPr>
              <a:t> </a:t>
            </a:r>
            <a:r>
              <a:rPr lang="en-US" sz="1800" i="0" u="none" strike="noStrike" dirty="0" err="1">
                <a:solidFill>
                  <a:srgbClr val="7F694C"/>
                </a:solidFill>
                <a:effectLst/>
                <a:latin typeface="Lato"/>
              </a:rPr>
              <a:t>atau</a:t>
            </a:r>
            <a:r>
              <a:rPr lang="en-US" sz="1800" i="0" u="none" strike="noStrike" dirty="0">
                <a:solidFill>
                  <a:srgbClr val="7F694C"/>
                </a:solidFill>
                <a:effectLst/>
                <a:latin typeface="Lato"/>
              </a:rPr>
              <a:t> </a:t>
            </a:r>
            <a:r>
              <a:rPr lang="en-US" sz="1800" i="0" u="none" strike="noStrike" dirty="0" err="1">
                <a:solidFill>
                  <a:srgbClr val="7F694C"/>
                </a:solidFill>
                <a:effectLst/>
                <a:latin typeface="Lato"/>
              </a:rPr>
              <a:t>nilai</a:t>
            </a:r>
            <a:r>
              <a:rPr lang="en-US" sz="1800" i="0" u="none" strike="noStrike" dirty="0">
                <a:solidFill>
                  <a:srgbClr val="7F694C"/>
                </a:solidFill>
                <a:effectLst/>
                <a:latin typeface="Lato"/>
              </a:rPr>
              <a:t> </a:t>
            </a:r>
            <a:r>
              <a:rPr lang="en-US" sz="1800" i="0" u="none" strike="noStrike" dirty="0" err="1">
                <a:solidFill>
                  <a:srgbClr val="7F694C"/>
                </a:solidFill>
                <a:effectLst/>
                <a:latin typeface="Lato"/>
              </a:rPr>
              <a:t>luhur</a:t>
            </a:r>
            <a:r>
              <a:rPr lang="en-US" sz="1800" i="0" u="none" strike="noStrike" dirty="0">
                <a:solidFill>
                  <a:srgbClr val="7F694C"/>
                </a:solidFill>
                <a:effectLst/>
                <a:latin typeface="Lato"/>
              </a:rPr>
              <a:t> </a:t>
            </a:r>
            <a:r>
              <a:rPr lang="en-US" sz="1800" i="0" u="none" strike="noStrike" dirty="0" err="1">
                <a:solidFill>
                  <a:srgbClr val="7F694C"/>
                </a:solidFill>
                <a:effectLst/>
                <a:latin typeface="Lato"/>
              </a:rPr>
              <a:t>bangsa</a:t>
            </a:r>
            <a:r>
              <a:rPr lang="en-US" sz="1800" i="0" u="none" strike="noStrike" dirty="0">
                <a:solidFill>
                  <a:srgbClr val="7F694C"/>
                </a:solidFill>
                <a:effectLst/>
                <a:latin typeface="Lato"/>
              </a:rPr>
              <a:t> </a:t>
            </a:r>
            <a:r>
              <a:rPr lang="en-US" sz="1800" i="0" u="none" strike="noStrike" dirty="0" err="1">
                <a:solidFill>
                  <a:srgbClr val="7F694C"/>
                </a:solidFill>
                <a:effectLst/>
                <a:latin typeface="Lato"/>
              </a:rPr>
              <a:t>indonesia</a:t>
            </a:r>
            <a:r>
              <a:rPr lang="en-US" sz="1800" i="0" u="none" strike="noStrike" dirty="0">
                <a:solidFill>
                  <a:srgbClr val="7F694C"/>
                </a:solidFill>
                <a:effectLst/>
                <a:latin typeface="Lato"/>
              </a:rPr>
              <a:t>. </a:t>
            </a:r>
            <a:endParaRPr dirty="0">
              <a:solidFill>
                <a:srgbClr val="7F694C"/>
              </a:solidFill>
              <a:latin typeface="Lato"/>
            </a:endParaRPr>
          </a:p>
        </p:txBody>
      </p:sp>
    </p:spTree>
    <p:extLst>
      <p:ext uri="{BB962C8B-B14F-4D97-AF65-F5344CB8AC3E}">
        <p14:creationId xmlns:p14="http://schemas.microsoft.com/office/powerpoint/2010/main" val="327465848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39"/>
        <p:cNvGrpSpPr/>
        <p:nvPr/>
      </p:nvGrpSpPr>
      <p:grpSpPr>
        <a:xfrm>
          <a:off x="0" y="0"/>
          <a:ext cx="0" cy="0"/>
          <a:chOff x="0" y="0"/>
          <a:chExt cx="0" cy="0"/>
        </a:xfrm>
      </p:grpSpPr>
      <p:sp>
        <p:nvSpPr>
          <p:cNvPr id="840" name="Google Shape;840;p56"/>
          <p:cNvSpPr txBox="1">
            <a:spLocks noGrp="1"/>
          </p:cNvSpPr>
          <p:nvPr>
            <p:ph type="title"/>
          </p:nvPr>
        </p:nvSpPr>
        <p:spPr>
          <a:xfrm>
            <a:off x="4798375" y="3473350"/>
            <a:ext cx="3631500" cy="1126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Thank You</a:t>
            </a:r>
            <a:endParaRPr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24"/>
        <p:cNvGrpSpPr/>
        <p:nvPr/>
      </p:nvGrpSpPr>
      <p:grpSpPr>
        <a:xfrm>
          <a:off x="0" y="0"/>
          <a:ext cx="0" cy="0"/>
          <a:chOff x="0" y="0"/>
          <a:chExt cx="0" cy="0"/>
        </a:xfrm>
      </p:grpSpPr>
      <p:sp>
        <p:nvSpPr>
          <p:cNvPr id="525" name="Google Shape;525;p45"/>
          <p:cNvSpPr txBox="1">
            <a:spLocks noGrp="1"/>
          </p:cNvSpPr>
          <p:nvPr>
            <p:ph type="title"/>
          </p:nvPr>
        </p:nvSpPr>
        <p:spPr>
          <a:xfrm>
            <a:off x="864366" y="2244766"/>
            <a:ext cx="3248400" cy="1680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Bangsa Portugis</a:t>
            </a:r>
            <a:endParaRPr dirty="0"/>
          </a:p>
        </p:txBody>
      </p:sp>
      <p:sp>
        <p:nvSpPr>
          <p:cNvPr id="526" name="Google Shape;526;p45"/>
          <p:cNvSpPr txBox="1">
            <a:spLocks noGrp="1"/>
          </p:cNvSpPr>
          <p:nvPr>
            <p:ph type="title" idx="2"/>
          </p:nvPr>
        </p:nvSpPr>
        <p:spPr>
          <a:xfrm>
            <a:off x="864366" y="1216366"/>
            <a:ext cx="1429200" cy="87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01</a:t>
            </a:r>
            <a:endParaRPr dirty="0"/>
          </a:p>
        </p:txBody>
      </p:sp>
      <p:sp>
        <p:nvSpPr>
          <p:cNvPr id="528" name="Google Shape;528;p45"/>
          <p:cNvSpPr/>
          <p:nvPr/>
        </p:nvSpPr>
        <p:spPr>
          <a:xfrm>
            <a:off x="4353910" y="3633236"/>
            <a:ext cx="292121" cy="292121"/>
          </a:xfrm>
          <a:custGeom>
            <a:avLst/>
            <a:gdLst/>
            <a:ahLst/>
            <a:cxnLst/>
            <a:rect l="l" t="t" r="r" b="b"/>
            <a:pathLst>
              <a:path w="7994" h="7994" extrusionOk="0">
                <a:moveTo>
                  <a:pt x="3997" y="0"/>
                </a:moveTo>
                <a:cubicBezTo>
                  <a:pt x="3537" y="0"/>
                  <a:pt x="3160" y="377"/>
                  <a:pt x="3160" y="837"/>
                </a:cubicBezTo>
                <a:lnTo>
                  <a:pt x="3160" y="3160"/>
                </a:lnTo>
                <a:lnTo>
                  <a:pt x="858" y="3160"/>
                </a:lnTo>
                <a:cubicBezTo>
                  <a:pt x="377" y="3160"/>
                  <a:pt x="1" y="3536"/>
                  <a:pt x="1" y="3997"/>
                </a:cubicBezTo>
                <a:cubicBezTo>
                  <a:pt x="1" y="4457"/>
                  <a:pt x="377" y="4834"/>
                  <a:pt x="858" y="4834"/>
                </a:cubicBezTo>
                <a:lnTo>
                  <a:pt x="3160" y="4834"/>
                </a:lnTo>
                <a:lnTo>
                  <a:pt x="3160" y="7156"/>
                </a:lnTo>
                <a:cubicBezTo>
                  <a:pt x="3160" y="7617"/>
                  <a:pt x="3537" y="7993"/>
                  <a:pt x="3997" y="7993"/>
                </a:cubicBezTo>
                <a:cubicBezTo>
                  <a:pt x="4457" y="7993"/>
                  <a:pt x="4855" y="7617"/>
                  <a:pt x="4855" y="7156"/>
                </a:cubicBezTo>
                <a:lnTo>
                  <a:pt x="4855" y="4834"/>
                </a:lnTo>
                <a:lnTo>
                  <a:pt x="7156" y="4834"/>
                </a:lnTo>
                <a:cubicBezTo>
                  <a:pt x="7617" y="4834"/>
                  <a:pt x="7993" y="4457"/>
                  <a:pt x="7993" y="3997"/>
                </a:cubicBezTo>
                <a:cubicBezTo>
                  <a:pt x="7993" y="3536"/>
                  <a:pt x="7617" y="3160"/>
                  <a:pt x="7156" y="3160"/>
                </a:cubicBezTo>
                <a:lnTo>
                  <a:pt x="4855" y="3160"/>
                </a:lnTo>
                <a:lnTo>
                  <a:pt x="4855" y="837"/>
                </a:lnTo>
                <a:cubicBezTo>
                  <a:pt x="4855" y="377"/>
                  <a:pt x="4457" y="0"/>
                  <a:pt x="3997" y="0"/>
                </a:cubicBezTo>
                <a:close/>
              </a:path>
            </a:pathLst>
          </a:custGeom>
          <a:solidFill>
            <a:srgbClr val="F4EF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45"/>
          <p:cNvSpPr/>
          <p:nvPr/>
        </p:nvSpPr>
        <p:spPr>
          <a:xfrm>
            <a:off x="5826493" y="705574"/>
            <a:ext cx="353398" cy="353314"/>
          </a:xfrm>
          <a:custGeom>
            <a:avLst/>
            <a:gdLst/>
            <a:ahLst/>
            <a:cxnLst/>
            <a:rect l="l" t="t" r="r" b="b"/>
            <a:pathLst>
              <a:path w="2931" h="2930" extrusionOk="0">
                <a:moveTo>
                  <a:pt x="1466" y="0"/>
                </a:moveTo>
                <a:cubicBezTo>
                  <a:pt x="1298" y="0"/>
                  <a:pt x="1152" y="147"/>
                  <a:pt x="1152" y="314"/>
                </a:cubicBezTo>
                <a:lnTo>
                  <a:pt x="1152" y="1172"/>
                </a:lnTo>
                <a:lnTo>
                  <a:pt x="315" y="1172"/>
                </a:lnTo>
                <a:cubicBezTo>
                  <a:pt x="147" y="1172"/>
                  <a:pt x="1" y="1298"/>
                  <a:pt x="1" y="1465"/>
                </a:cubicBezTo>
                <a:cubicBezTo>
                  <a:pt x="1" y="1632"/>
                  <a:pt x="147" y="1779"/>
                  <a:pt x="315" y="1779"/>
                </a:cubicBezTo>
                <a:lnTo>
                  <a:pt x="1152" y="1779"/>
                </a:lnTo>
                <a:lnTo>
                  <a:pt x="1152" y="2637"/>
                </a:lnTo>
                <a:cubicBezTo>
                  <a:pt x="1152" y="2804"/>
                  <a:pt x="1298" y="2930"/>
                  <a:pt x="1466" y="2930"/>
                </a:cubicBezTo>
                <a:cubicBezTo>
                  <a:pt x="1633" y="2930"/>
                  <a:pt x="1779" y="2804"/>
                  <a:pt x="1779" y="2637"/>
                </a:cubicBezTo>
                <a:lnTo>
                  <a:pt x="1779" y="1779"/>
                </a:lnTo>
                <a:lnTo>
                  <a:pt x="2616" y="1779"/>
                </a:lnTo>
                <a:cubicBezTo>
                  <a:pt x="2805" y="1779"/>
                  <a:pt x="2930" y="1632"/>
                  <a:pt x="2930" y="1465"/>
                </a:cubicBezTo>
                <a:cubicBezTo>
                  <a:pt x="2930" y="1298"/>
                  <a:pt x="2805" y="1172"/>
                  <a:pt x="2616" y="1172"/>
                </a:cubicBezTo>
                <a:lnTo>
                  <a:pt x="1779" y="1172"/>
                </a:lnTo>
                <a:lnTo>
                  <a:pt x="1779" y="314"/>
                </a:lnTo>
                <a:cubicBezTo>
                  <a:pt x="1779" y="147"/>
                  <a:pt x="1633" y="0"/>
                  <a:pt x="1466" y="0"/>
                </a:cubicBezTo>
                <a:close/>
              </a:path>
            </a:pathLst>
          </a:custGeom>
          <a:solidFill>
            <a:srgbClr val="F4EF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45"/>
          <p:cNvSpPr/>
          <p:nvPr/>
        </p:nvSpPr>
        <p:spPr>
          <a:xfrm>
            <a:off x="7456117" y="1572346"/>
            <a:ext cx="577253" cy="577221"/>
          </a:xfrm>
          <a:custGeom>
            <a:avLst/>
            <a:gdLst/>
            <a:ahLst/>
            <a:cxnLst/>
            <a:rect l="l" t="t" r="r" b="b"/>
            <a:pathLst>
              <a:path w="4207" h="4207" extrusionOk="0">
                <a:moveTo>
                  <a:pt x="2093" y="1"/>
                </a:moveTo>
                <a:cubicBezTo>
                  <a:pt x="1863" y="1"/>
                  <a:pt x="1654" y="210"/>
                  <a:pt x="1654" y="440"/>
                </a:cubicBezTo>
                <a:lnTo>
                  <a:pt x="1654" y="1675"/>
                </a:lnTo>
                <a:lnTo>
                  <a:pt x="440" y="1675"/>
                </a:lnTo>
                <a:cubicBezTo>
                  <a:pt x="189" y="1675"/>
                  <a:pt x="1" y="1863"/>
                  <a:pt x="1" y="2114"/>
                </a:cubicBezTo>
                <a:cubicBezTo>
                  <a:pt x="1" y="2344"/>
                  <a:pt x="189" y="2553"/>
                  <a:pt x="440" y="2553"/>
                </a:cubicBezTo>
                <a:lnTo>
                  <a:pt x="1654" y="2553"/>
                </a:lnTo>
                <a:lnTo>
                  <a:pt x="1654" y="3767"/>
                </a:lnTo>
                <a:cubicBezTo>
                  <a:pt x="1654" y="4018"/>
                  <a:pt x="1863" y="4206"/>
                  <a:pt x="2093" y="4206"/>
                </a:cubicBezTo>
                <a:cubicBezTo>
                  <a:pt x="2344" y="4206"/>
                  <a:pt x="2533" y="4018"/>
                  <a:pt x="2533" y="3767"/>
                </a:cubicBezTo>
                <a:lnTo>
                  <a:pt x="2533" y="2553"/>
                </a:lnTo>
                <a:lnTo>
                  <a:pt x="3767" y="2553"/>
                </a:lnTo>
                <a:cubicBezTo>
                  <a:pt x="3997" y="2553"/>
                  <a:pt x="4206" y="2344"/>
                  <a:pt x="4206" y="2114"/>
                </a:cubicBezTo>
                <a:cubicBezTo>
                  <a:pt x="4206" y="1863"/>
                  <a:pt x="4018" y="1675"/>
                  <a:pt x="3767" y="1675"/>
                </a:cubicBezTo>
                <a:lnTo>
                  <a:pt x="2533" y="1675"/>
                </a:lnTo>
                <a:lnTo>
                  <a:pt x="2533" y="440"/>
                </a:lnTo>
                <a:cubicBezTo>
                  <a:pt x="2533" y="210"/>
                  <a:pt x="2344" y="1"/>
                  <a:pt x="2093" y="1"/>
                </a:cubicBezTo>
                <a:close/>
              </a:path>
            </a:pathLst>
          </a:custGeom>
          <a:solidFill>
            <a:srgbClr val="F4EF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1" name="Google Shape;531;p45"/>
          <p:cNvGrpSpPr/>
          <p:nvPr/>
        </p:nvGrpSpPr>
        <p:grpSpPr>
          <a:xfrm>
            <a:off x="3774137" y="2025719"/>
            <a:ext cx="5041762" cy="2470004"/>
            <a:chOff x="4189650" y="2440275"/>
            <a:chExt cx="4195525" cy="2055425"/>
          </a:xfrm>
        </p:grpSpPr>
        <p:sp>
          <p:nvSpPr>
            <p:cNvPr id="532" name="Google Shape;532;p45"/>
            <p:cNvSpPr/>
            <p:nvPr/>
          </p:nvSpPr>
          <p:spPr>
            <a:xfrm>
              <a:off x="4189650" y="4130425"/>
              <a:ext cx="4195525" cy="365275"/>
            </a:xfrm>
            <a:custGeom>
              <a:avLst/>
              <a:gdLst/>
              <a:ahLst/>
              <a:cxnLst/>
              <a:rect l="l" t="t" r="r" b="b"/>
              <a:pathLst>
                <a:path w="167821" h="14611" extrusionOk="0">
                  <a:moveTo>
                    <a:pt x="83894" y="0"/>
                  </a:moveTo>
                  <a:cubicBezTo>
                    <a:pt x="37561" y="0"/>
                    <a:pt x="1" y="3269"/>
                    <a:pt x="1" y="7305"/>
                  </a:cubicBezTo>
                  <a:cubicBezTo>
                    <a:pt x="1" y="11342"/>
                    <a:pt x="37561" y="14611"/>
                    <a:pt x="83894" y="14611"/>
                  </a:cubicBezTo>
                  <a:cubicBezTo>
                    <a:pt x="130227" y="14611"/>
                    <a:pt x="167820" y="11342"/>
                    <a:pt x="167820" y="7305"/>
                  </a:cubicBezTo>
                  <a:cubicBezTo>
                    <a:pt x="167820" y="3269"/>
                    <a:pt x="130227" y="0"/>
                    <a:pt x="83894" y="0"/>
                  </a:cubicBezTo>
                  <a:close/>
                </a:path>
              </a:pathLst>
            </a:custGeom>
            <a:solidFill>
              <a:srgbClr val="4437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45"/>
            <p:cNvSpPr/>
            <p:nvPr/>
          </p:nvSpPr>
          <p:spPr>
            <a:xfrm>
              <a:off x="5619000" y="3139700"/>
              <a:ext cx="117625" cy="144300"/>
            </a:xfrm>
            <a:custGeom>
              <a:avLst/>
              <a:gdLst/>
              <a:ahLst/>
              <a:cxnLst/>
              <a:rect l="l" t="t" r="r" b="b"/>
              <a:pathLst>
                <a:path w="4705" h="5772" extrusionOk="0">
                  <a:moveTo>
                    <a:pt x="2202" y="1"/>
                  </a:moveTo>
                  <a:cubicBezTo>
                    <a:pt x="1969" y="1202"/>
                    <a:pt x="1635" y="2202"/>
                    <a:pt x="468" y="2603"/>
                  </a:cubicBezTo>
                  <a:cubicBezTo>
                    <a:pt x="460" y="2604"/>
                    <a:pt x="451" y="2605"/>
                    <a:pt x="442" y="2605"/>
                  </a:cubicBezTo>
                  <a:cubicBezTo>
                    <a:pt x="344" y="2605"/>
                    <a:pt x="212" y="2511"/>
                    <a:pt x="118" y="2511"/>
                  </a:cubicBezTo>
                  <a:cubicBezTo>
                    <a:pt x="49" y="2511"/>
                    <a:pt x="1" y="2562"/>
                    <a:pt x="1" y="2736"/>
                  </a:cubicBezTo>
                  <a:cubicBezTo>
                    <a:pt x="1" y="2970"/>
                    <a:pt x="134" y="3170"/>
                    <a:pt x="368" y="3270"/>
                  </a:cubicBezTo>
                  <a:cubicBezTo>
                    <a:pt x="901" y="3470"/>
                    <a:pt x="1468" y="3670"/>
                    <a:pt x="1735" y="4271"/>
                  </a:cubicBezTo>
                  <a:cubicBezTo>
                    <a:pt x="2002" y="4671"/>
                    <a:pt x="2102" y="5171"/>
                    <a:pt x="2202" y="5772"/>
                  </a:cubicBezTo>
                  <a:cubicBezTo>
                    <a:pt x="2603" y="4371"/>
                    <a:pt x="3203" y="3303"/>
                    <a:pt x="4704" y="2836"/>
                  </a:cubicBezTo>
                  <a:cubicBezTo>
                    <a:pt x="3503" y="2403"/>
                    <a:pt x="2769" y="1835"/>
                    <a:pt x="2536" y="735"/>
                  </a:cubicBezTo>
                  <a:cubicBezTo>
                    <a:pt x="2436" y="535"/>
                    <a:pt x="2336" y="334"/>
                    <a:pt x="2202" y="1"/>
                  </a:cubicBezTo>
                  <a:close/>
                </a:path>
              </a:pathLst>
            </a:custGeom>
            <a:solidFill>
              <a:srgbClr val="ECEC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45"/>
            <p:cNvSpPr/>
            <p:nvPr/>
          </p:nvSpPr>
          <p:spPr>
            <a:xfrm>
              <a:off x="5515600" y="2769450"/>
              <a:ext cx="120100" cy="133000"/>
            </a:xfrm>
            <a:custGeom>
              <a:avLst/>
              <a:gdLst/>
              <a:ahLst/>
              <a:cxnLst/>
              <a:rect l="l" t="t" r="r" b="b"/>
              <a:pathLst>
                <a:path w="4804" h="5320" extrusionOk="0">
                  <a:moveTo>
                    <a:pt x="2235" y="0"/>
                  </a:moveTo>
                  <a:cubicBezTo>
                    <a:pt x="1835" y="1368"/>
                    <a:pt x="1401" y="2402"/>
                    <a:pt x="0" y="2569"/>
                  </a:cubicBezTo>
                  <a:cubicBezTo>
                    <a:pt x="0" y="2802"/>
                    <a:pt x="134" y="2902"/>
                    <a:pt x="334" y="2969"/>
                  </a:cubicBezTo>
                  <a:cubicBezTo>
                    <a:pt x="1268" y="3269"/>
                    <a:pt x="1802" y="3903"/>
                    <a:pt x="1969" y="4870"/>
                  </a:cubicBezTo>
                  <a:cubicBezTo>
                    <a:pt x="2069" y="5192"/>
                    <a:pt x="2109" y="5319"/>
                    <a:pt x="2190" y="5319"/>
                  </a:cubicBezTo>
                  <a:cubicBezTo>
                    <a:pt x="2244" y="5319"/>
                    <a:pt x="2316" y="5264"/>
                    <a:pt x="2436" y="5171"/>
                  </a:cubicBezTo>
                  <a:cubicBezTo>
                    <a:pt x="2602" y="3936"/>
                    <a:pt x="3370" y="3169"/>
                    <a:pt x="4804" y="2702"/>
                  </a:cubicBezTo>
                  <a:cubicBezTo>
                    <a:pt x="3236" y="2369"/>
                    <a:pt x="2636" y="1368"/>
                    <a:pt x="2235" y="0"/>
                  </a:cubicBezTo>
                  <a:close/>
                </a:path>
              </a:pathLst>
            </a:custGeom>
            <a:solidFill>
              <a:srgbClr val="ECEC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45"/>
            <p:cNvSpPr/>
            <p:nvPr/>
          </p:nvSpPr>
          <p:spPr>
            <a:xfrm>
              <a:off x="6028475" y="3170575"/>
              <a:ext cx="75075" cy="90900"/>
            </a:xfrm>
            <a:custGeom>
              <a:avLst/>
              <a:gdLst/>
              <a:ahLst/>
              <a:cxnLst/>
              <a:rect l="l" t="t" r="r" b="b"/>
              <a:pathLst>
                <a:path w="3003" h="3636" extrusionOk="0">
                  <a:moveTo>
                    <a:pt x="1535" y="0"/>
                  </a:moveTo>
                  <a:cubicBezTo>
                    <a:pt x="1301" y="767"/>
                    <a:pt x="801" y="1268"/>
                    <a:pt x="0" y="1668"/>
                  </a:cubicBezTo>
                  <a:cubicBezTo>
                    <a:pt x="967" y="1935"/>
                    <a:pt x="1301" y="2569"/>
                    <a:pt x="1535" y="3636"/>
                  </a:cubicBezTo>
                  <a:cubicBezTo>
                    <a:pt x="1835" y="2535"/>
                    <a:pt x="2202" y="1901"/>
                    <a:pt x="3002" y="1701"/>
                  </a:cubicBezTo>
                  <a:cubicBezTo>
                    <a:pt x="2435" y="1234"/>
                    <a:pt x="1801" y="834"/>
                    <a:pt x="1535" y="0"/>
                  </a:cubicBezTo>
                  <a:close/>
                </a:path>
              </a:pathLst>
            </a:custGeom>
            <a:solidFill>
              <a:srgbClr val="ECEC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45"/>
            <p:cNvSpPr/>
            <p:nvPr/>
          </p:nvSpPr>
          <p:spPr>
            <a:xfrm>
              <a:off x="6304500" y="3626725"/>
              <a:ext cx="88425" cy="103425"/>
            </a:xfrm>
            <a:custGeom>
              <a:avLst/>
              <a:gdLst/>
              <a:ahLst/>
              <a:cxnLst/>
              <a:rect l="l" t="t" r="r" b="b"/>
              <a:pathLst>
                <a:path w="3537" h="4137" extrusionOk="0">
                  <a:moveTo>
                    <a:pt x="1568" y="0"/>
                  </a:moveTo>
                  <a:cubicBezTo>
                    <a:pt x="1401" y="1068"/>
                    <a:pt x="1034" y="1802"/>
                    <a:pt x="0" y="2002"/>
                  </a:cubicBezTo>
                  <a:cubicBezTo>
                    <a:pt x="267" y="2669"/>
                    <a:pt x="1134" y="2702"/>
                    <a:pt x="1335" y="3436"/>
                  </a:cubicBezTo>
                  <a:cubicBezTo>
                    <a:pt x="1435" y="3603"/>
                    <a:pt x="1535" y="3803"/>
                    <a:pt x="1668" y="4137"/>
                  </a:cubicBezTo>
                  <a:cubicBezTo>
                    <a:pt x="2002" y="3203"/>
                    <a:pt x="2435" y="2502"/>
                    <a:pt x="3536" y="2102"/>
                  </a:cubicBezTo>
                  <a:cubicBezTo>
                    <a:pt x="2302" y="1768"/>
                    <a:pt x="1968" y="901"/>
                    <a:pt x="1568" y="0"/>
                  </a:cubicBezTo>
                  <a:close/>
                </a:path>
              </a:pathLst>
            </a:custGeom>
            <a:solidFill>
              <a:srgbClr val="ECEC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45"/>
            <p:cNvSpPr/>
            <p:nvPr/>
          </p:nvSpPr>
          <p:spPr>
            <a:xfrm>
              <a:off x="6840700" y="3392400"/>
              <a:ext cx="90925" cy="111750"/>
            </a:xfrm>
            <a:custGeom>
              <a:avLst/>
              <a:gdLst/>
              <a:ahLst/>
              <a:cxnLst/>
              <a:rect l="l" t="t" r="r" b="b"/>
              <a:pathLst>
                <a:path w="3637" h="4470" extrusionOk="0">
                  <a:moveTo>
                    <a:pt x="1769" y="0"/>
                  </a:moveTo>
                  <a:cubicBezTo>
                    <a:pt x="1602" y="1168"/>
                    <a:pt x="1135" y="1835"/>
                    <a:pt x="1" y="2168"/>
                  </a:cubicBezTo>
                  <a:cubicBezTo>
                    <a:pt x="1135" y="2535"/>
                    <a:pt x="1569" y="3236"/>
                    <a:pt x="1802" y="4470"/>
                  </a:cubicBezTo>
                  <a:cubicBezTo>
                    <a:pt x="2102" y="3302"/>
                    <a:pt x="2569" y="2569"/>
                    <a:pt x="3637" y="2168"/>
                  </a:cubicBezTo>
                  <a:cubicBezTo>
                    <a:pt x="2569" y="1801"/>
                    <a:pt x="2102" y="1067"/>
                    <a:pt x="1769" y="0"/>
                  </a:cubicBezTo>
                  <a:close/>
                </a:path>
              </a:pathLst>
            </a:custGeom>
            <a:solidFill>
              <a:srgbClr val="ECEC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45"/>
            <p:cNvSpPr/>
            <p:nvPr/>
          </p:nvSpPr>
          <p:spPr>
            <a:xfrm>
              <a:off x="6178575" y="2993775"/>
              <a:ext cx="25" cy="25"/>
            </a:xfrm>
            <a:custGeom>
              <a:avLst/>
              <a:gdLst/>
              <a:ahLst/>
              <a:cxnLst/>
              <a:rect l="l" t="t" r="r" b="b"/>
              <a:pathLst>
                <a:path w="1" h="1" extrusionOk="0">
                  <a:moveTo>
                    <a:pt x="0" y="0"/>
                  </a:moveTo>
                  <a:lnTo>
                    <a:pt x="0" y="0"/>
                  </a:lnTo>
                  <a:lnTo>
                    <a:pt x="0" y="0"/>
                  </a:lnTo>
                  <a:close/>
                </a:path>
              </a:pathLst>
            </a:custGeom>
            <a:solidFill>
              <a:srgbClr val="CCD7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45"/>
            <p:cNvSpPr/>
            <p:nvPr/>
          </p:nvSpPr>
          <p:spPr>
            <a:xfrm>
              <a:off x="6226950" y="3639225"/>
              <a:ext cx="110925" cy="147625"/>
            </a:xfrm>
            <a:custGeom>
              <a:avLst/>
              <a:gdLst/>
              <a:ahLst/>
              <a:cxnLst/>
              <a:rect l="l" t="t" r="r" b="b"/>
              <a:pathLst>
                <a:path w="4437" h="5905" extrusionOk="0">
                  <a:moveTo>
                    <a:pt x="2402" y="1"/>
                  </a:moveTo>
                  <a:cubicBezTo>
                    <a:pt x="2202" y="1302"/>
                    <a:pt x="1601" y="2336"/>
                    <a:pt x="0" y="2836"/>
                  </a:cubicBezTo>
                  <a:cubicBezTo>
                    <a:pt x="1668" y="3236"/>
                    <a:pt x="2168" y="4304"/>
                    <a:pt x="2435" y="5905"/>
                  </a:cubicBezTo>
                  <a:cubicBezTo>
                    <a:pt x="2735" y="4404"/>
                    <a:pt x="3336" y="3470"/>
                    <a:pt x="4437" y="2936"/>
                  </a:cubicBezTo>
                  <a:cubicBezTo>
                    <a:pt x="4236" y="2202"/>
                    <a:pt x="3369" y="2169"/>
                    <a:pt x="3102" y="1502"/>
                  </a:cubicBezTo>
                  <a:cubicBezTo>
                    <a:pt x="2869" y="1002"/>
                    <a:pt x="2635" y="501"/>
                    <a:pt x="2402" y="1"/>
                  </a:cubicBezTo>
                  <a:close/>
                </a:path>
              </a:pathLst>
            </a:custGeom>
            <a:solidFill>
              <a:srgbClr val="CCD7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45"/>
            <p:cNvSpPr/>
            <p:nvPr/>
          </p:nvSpPr>
          <p:spPr>
            <a:xfrm>
              <a:off x="6407075" y="3825950"/>
              <a:ext cx="1752925" cy="415425"/>
            </a:xfrm>
            <a:custGeom>
              <a:avLst/>
              <a:gdLst/>
              <a:ahLst/>
              <a:cxnLst/>
              <a:rect l="l" t="t" r="r" b="b"/>
              <a:pathLst>
                <a:path w="70117" h="16617" extrusionOk="0">
                  <a:moveTo>
                    <a:pt x="22824" y="1"/>
                  </a:moveTo>
                  <a:cubicBezTo>
                    <a:pt x="21576" y="1"/>
                    <a:pt x="20330" y="217"/>
                    <a:pt x="19114" y="404"/>
                  </a:cubicBezTo>
                  <a:cubicBezTo>
                    <a:pt x="13210" y="1238"/>
                    <a:pt x="7706" y="3106"/>
                    <a:pt x="3102" y="7042"/>
                  </a:cubicBezTo>
                  <a:cubicBezTo>
                    <a:pt x="1935" y="8010"/>
                    <a:pt x="667" y="8977"/>
                    <a:pt x="0" y="10445"/>
                  </a:cubicBezTo>
                  <a:cubicBezTo>
                    <a:pt x="34" y="10778"/>
                    <a:pt x="267" y="10945"/>
                    <a:pt x="534" y="11045"/>
                  </a:cubicBezTo>
                  <a:cubicBezTo>
                    <a:pt x="2569" y="12079"/>
                    <a:pt x="3970" y="13714"/>
                    <a:pt x="5071" y="15682"/>
                  </a:cubicBezTo>
                  <a:cubicBezTo>
                    <a:pt x="5237" y="16049"/>
                    <a:pt x="5437" y="16416"/>
                    <a:pt x="5871" y="16516"/>
                  </a:cubicBezTo>
                  <a:cubicBezTo>
                    <a:pt x="6046" y="16543"/>
                    <a:pt x="6220" y="16556"/>
                    <a:pt x="6394" y="16556"/>
                  </a:cubicBezTo>
                  <a:cubicBezTo>
                    <a:pt x="6854" y="16556"/>
                    <a:pt x="7313" y="16470"/>
                    <a:pt x="7772" y="16349"/>
                  </a:cubicBezTo>
                  <a:cubicBezTo>
                    <a:pt x="12609" y="15081"/>
                    <a:pt x="17613" y="14681"/>
                    <a:pt x="22583" y="14548"/>
                  </a:cubicBezTo>
                  <a:cubicBezTo>
                    <a:pt x="22891" y="14542"/>
                    <a:pt x="23199" y="14539"/>
                    <a:pt x="23507" y="14539"/>
                  </a:cubicBezTo>
                  <a:cubicBezTo>
                    <a:pt x="26735" y="14539"/>
                    <a:pt x="29963" y="14843"/>
                    <a:pt x="33191" y="15148"/>
                  </a:cubicBezTo>
                  <a:cubicBezTo>
                    <a:pt x="37694" y="15615"/>
                    <a:pt x="42197" y="16015"/>
                    <a:pt x="46700" y="16416"/>
                  </a:cubicBezTo>
                  <a:cubicBezTo>
                    <a:pt x="47467" y="16416"/>
                    <a:pt x="48235" y="16616"/>
                    <a:pt x="49002" y="16616"/>
                  </a:cubicBezTo>
                  <a:lnTo>
                    <a:pt x="68883" y="16616"/>
                  </a:lnTo>
                  <a:cubicBezTo>
                    <a:pt x="68949" y="16616"/>
                    <a:pt x="69016" y="16616"/>
                    <a:pt x="69083" y="16616"/>
                  </a:cubicBezTo>
                  <a:cubicBezTo>
                    <a:pt x="69448" y="16616"/>
                    <a:pt x="69807" y="16593"/>
                    <a:pt x="70117" y="16282"/>
                  </a:cubicBezTo>
                  <a:cubicBezTo>
                    <a:pt x="70050" y="16015"/>
                    <a:pt x="69984" y="15682"/>
                    <a:pt x="69917" y="15381"/>
                  </a:cubicBezTo>
                  <a:cubicBezTo>
                    <a:pt x="69817" y="14981"/>
                    <a:pt x="69717" y="14614"/>
                    <a:pt x="69583" y="14214"/>
                  </a:cubicBezTo>
                  <a:cubicBezTo>
                    <a:pt x="69362" y="14317"/>
                    <a:pt x="69133" y="14349"/>
                    <a:pt x="68904" y="14349"/>
                  </a:cubicBezTo>
                  <a:cubicBezTo>
                    <a:pt x="68616" y="14349"/>
                    <a:pt x="68327" y="14299"/>
                    <a:pt x="68049" y="14281"/>
                  </a:cubicBezTo>
                  <a:lnTo>
                    <a:pt x="68583" y="14281"/>
                  </a:lnTo>
                  <a:cubicBezTo>
                    <a:pt x="68694" y="14292"/>
                    <a:pt x="68805" y="14303"/>
                    <a:pt x="68915" y="14303"/>
                  </a:cubicBezTo>
                  <a:cubicBezTo>
                    <a:pt x="69135" y="14303"/>
                    <a:pt x="69350" y="14258"/>
                    <a:pt x="69550" y="14081"/>
                  </a:cubicBezTo>
                  <a:cubicBezTo>
                    <a:pt x="69150" y="13280"/>
                    <a:pt x="68716" y="12479"/>
                    <a:pt x="68449" y="11612"/>
                  </a:cubicBezTo>
                  <a:cubicBezTo>
                    <a:pt x="68015" y="10211"/>
                    <a:pt x="66681" y="9411"/>
                    <a:pt x="66147" y="8076"/>
                  </a:cubicBezTo>
                  <a:cubicBezTo>
                    <a:pt x="65814" y="7242"/>
                    <a:pt x="65447" y="6408"/>
                    <a:pt x="64713" y="5841"/>
                  </a:cubicBezTo>
                  <a:cubicBezTo>
                    <a:pt x="64380" y="5574"/>
                    <a:pt x="64013" y="5474"/>
                    <a:pt x="63579" y="5408"/>
                  </a:cubicBezTo>
                  <a:cubicBezTo>
                    <a:pt x="58942" y="4907"/>
                    <a:pt x="54339" y="4007"/>
                    <a:pt x="49736" y="3206"/>
                  </a:cubicBezTo>
                  <a:cubicBezTo>
                    <a:pt x="47201" y="2772"/>
                    <a:pt x="44699" y="2205"/>
                    <a:pt x="42164" y="1705"/>
                  </a:cubicBezTo>
                  <a:cubicBezTo>
                    <a:pt x="37060" y="738"/>
                    <a:pt x="31956" y="4"/>
                    <a:pt x="26753" y="4"/>
                  </a:cubicBezTo>
                  <a:lnTo>
                    <a:pt x="23083" y="4"/>
                  </a:lnTo>
                  <a:cubicBezTo>
                    <a:pt x="22997" y="2"/>
                    <a:pt x="22910" y="1"/>
                    <a:pt x="22824" y="1"/>
                  </a:cubicBezTo>
                  <a:close/>
                </a:path>
              </a:pathLst>
            </a:custGeom>
            <a:solidFill>
              <a:srgbClr val="CDB2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45"/>
            <p:cNvSpPr/>
            <p:nvPr/>
          </p:nvSpPr>
          <p:spPr>
            <a:xfrm>
              <a:off x="4501550" y="3782850"/>
              <a:ext cx="1831325" cy="458825"/>
            </a:xfrm>
            <a:custGeom>
              <a:avLst/>
              <a:gdLst/>
              <a:ahLst/>
              <a:cxnLst/>
              <a:rect l="l" t="t" r="r" b="b"/>
              <a:pathLst>
                <a:path w="73253" h="18353" extrusionOk="0">
                  <a:moveTo>
                    <a:pt x="49783" y="1"/>
                  </a:moveTo>
                  <a:cubicBezTo>
                    <a:pt x="46677" y="1"/>
                    <a:pt x="43592" y="294"/>
                    <a:pt x="40529" y="694"/>
                  </a:cubicBezTo>
                  <a:cubicBezTo>
                    <a:pt x="33658" y="1628"/>
                    <a:pt x="26953" y="3296"/>
                    <a:pt x="20215" y="4697"/>
                  </a:cubicBezTo>
                  <a:cubicBezTo>
                    <a:pt x="15845" y="5597"/>
                    <a:pt x="11475" y="6364"/>
                    <a:pt x="7105" y="7098"/>
                  </a:cubicBezTo>
                  <a:cubicBezTo>
                    <a:pt x="6505" y="7165"/>
                    <a:pt x="5938" y="7232"/>
                    <a:pt x="5404" y="7565"/>
                  </a:cubicBezTo>
                  <a:cubicBezTo>
                    <a:pt x="4904" y="7966"/>
                    <a:pt x="4770" y="8599"/>
                    <a:pt x="4437" y="9133"/>
                  </a:cubicBezTo>
                  <a:cubicBezTo>
                    <a:pt x="3970" y="9934"/>
                    <a:pt x="3669" y="11034"/>
                    <a:pt x="2969" y="11535"/>
                  </a:cubicBezTo>
                  <a:cubicBezTo>
                    <a:pt x="2168" y="12135"/>
                    <a:pt x="1902" y="12836"/>
                    <a:pt x="1635" y="13636"/>
                  </a:cubicBezTo>
                  <a:cubicBezTo>
                    <a:pt x="1234" y="14737"/>
                    <a:pt x="801" y="15838"/>
                    <a:pt x="400" y="16939"/>
                  </a:cubicBezTo>
                  <a:cubicBezTo>
                    <a:pt x="512" y="17050"/>
                    <a:pt x="646" y="17093"/>
                    <a:pt x="788" y="17108"/>
                  </a:cubicBezTo>
                  <a:lnTo>
                    <a:pt x="788" y="17108"/>
                  </a:lnTo>
                  <a:cubicBezTo>
                    <a:pt x="583" y="17116"/>
                    <a:pt x="381" y="17150"/>
                    <a:pt x="200" y="17306"/>
                  </a:cubicBezTo>
                  <a:cubicBezTo>
                    <a:pt x="134" y="17539"/>
                    <a:pt x="67" y="17806"/>
                    <a:pt x="0" y="18039"/>
                  </a:cubicBezTo>
                  <a:cubicBezTo>
                    <a:pt x="289" y="18306"/>
                    <a:pt x="638" y="18351"/>
                    <a:pt x="986" y="18351"/>
                  </a:cubicBezTo>
                  <a:cubicBezTo>
                    <a:pt x="1160" y="18351"/>
                    <a:pt x="1334" y="18340"/>
                    <a:pt x="1501" y="18340"/>
                  </a:cubicBezTo>
                  <a:cubicBezTo>
                    <a:pt x="2225" y="18330"/>
                    <a:pt x="2949" y="18327"/>
                    <a:pt x="3672" y="18327"/>
                  </a:cubicBezTo>
                  <a:cubicBezTo>
                    <a:pt x="5650" y="18327"/>
                    <a:pt x="7627" y="18353"/>
                    <a:pt x="9604" y="18353"/>
                  </a:cubicBezTo>
                  <a:cubicBezTo>
                    <a:pt x="12040" y="18353"/>
                    <a:pt x="14476" y="18314"/>
                    <a:pt x="16912" y="18140"/>
                  </a:cubicBezTo>
                  <a:cubicBezTo>
                    <a:pt x="19748" y="17906"/>
                    <a:pt x="22616" y="17773"/>
                    <a:pt x="25452" y="17606"/>
                  </a:cubicBezTo>
                  <a:cubicBezTo>
                    <a:pt x="28454" y="17406"/>
                    <a:pt x="31456" y="17172"/>
                    <a:pt x="34458" y="16972"/>
                  </a:cubicBezTo>
                  <a:cubicBezTo>
                    <a:pt x="38594" y="16672"/>
                    <a:pt x="42731" y="16405"/>
                    <a:pt x="46900" y="16272"/>
                  </a:cubicBezTo>
                  <a:cubicBezTo>
                    <a:pt x="47176" y="16264"/>
                    <a:pt x="47453" y="16261"/>
                    <a:pt x="47729" y="16261"/>
                  </a:cubicBezTo>
                  <a:cubicBezTo>
                    <a:pt x="50021" y="16261"/>
                    <a:pt x="52313" y="16490"/>
                    <a:pt x="54606" y="16638"/>
                  </a:cubicBezTo>
                  <a:cubicBezTo>
                    <a:pt x="57408" y="16839"/>
                    <a:pt x="60176" y="17206"/>
                    <a:pt x="62845" y="18073"/>
                  </a:cubicBezTo>
                  <a:cubicBezTo>
                    <a:pt x="63054" y="18119"/>
                    <a:pt x="63279" y="18182"/>
                    <a:pt x="63498" y="18182"/>
                  </a:cubicBezTo>
                  <a:cubicBezTo>
                    <a:pt x="63594" y="18182"/>
                    <a:pt x="63688" y="18170"/>
                    <a:pt x="63779" y="18140"/>
                  </a:cubicBezTo>
                  <a:cubicBezTo>
                    <a:pt x="64213" y="17973"/>
                    <a:pt x="64346" y="17572"/>
                    <a:pt x="64513" y="17206"/>
                  </a:cubicBezTo>
                  <a:cubicBezTo>
                    <a:pt x="66081" y="14203"/>
                    <a:pt x="68516" y="12469"/>
                    <a:pt x="71918" y="12102"/>
                  </a:cubicBezTo>
                  <a:cubicBezTo>
                    <a:pt x="72385" y="12069"/>
                    <a:pt x="72919" y="12102"/>
                    <a:pt x="73252" y="11568"/>
                  </a:cubicBezTo>
                  <a:cubicBezTo>
                    <a:pt x="73252" y="11135"/>
                    <a:pt x="73019" y="10734"/>
                    <a:pt x="72819" y="10367"/>
                  </a:cubicBezTo>
                  <a:cubicBezTo>
                    <a:pt x="70884" y="6831"/>
                    <a:pt x="67982" y="4330"/>
                    <a:pt x="64379" y="2595"/>
                  </a:cubicBezTo>
                  <a:cubicBezTo>
                    <a:pt x="60510" y="760"/>
                    <a:pt x="56340" y="327"/>
                    <a:pt x="52137" y="60"/>
                  </a:cubicBezTo>
                  <a:cubicBezTo>
                    <a:pt x="51351" y="20"/>
                    <a:pt x="50566" y="1"/>
                    <a:pt x="49783" y="1"/>
                  </a:cubicBezTo>
                  <a:close/>
                </a:path>
              </a:pathLst>
            </a:custGeom>
            <a:solidFill>
              <a:srgbClr val="CDB2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45"/>
            <p:cNvSpPr/>
            <p:nvPr/>
          </p:nvSpPr>
          <p:spPr>
            <a:xfrm>
              <a:off x="7130925" y="3020450"/>
              <a:ext cx="502050" cy="271450"/>
            </a:xfrm>
            <a:custGeom>
              <a:avLst/>
              <a:gdLst/>
              <a:ahLst/>
              <a:cxnLst/>
              <a:rect l="l" t="t" r="r" b="b"/>
              <a:pathLst>
                <a:path w="20082" h="10858" extrusionOk="0">
                  <a:moveTo>
                    <a:pt x="20081" y="1"/>
                  </a:moveTo>
                  <a:lnTo>
                    <a:pt x="20081" y="1"/>
                  </a:lnTo>
                  <a:cubicBezTo>
                    <a:pt x="18980" y="401"/>
                    <a:pt x="18013" y="768"/>
                    <a:pt x="17079" y="1135"/>
                  </a:cubicBezTo>
                  <a:cubicBezTo>
                    <a:pt x="14511" y="2369"/>
                    <a:pt x="11942" y="3570"/>
                    <a:pt x="9407" y="4871"/>
                  </a:cubicBezTo>
                  <a:cubicBezTo>
                    <a:pt x="6438" y="6372"/>
                    <a:pt x="3569" y="7973"/>
                    <a:pt x="834" y="9908"/>
                  </a:cubicBezTo>
                  <a:cubicBezTo>
                    <a:pt x="701" y="10308"/>
                    <a:pt x="0" y="10241"/>
                    <a:pt x="100" y="10842"/>
                  </a:cubicBezTo>
                  <a:cubicBezTo>
                    <a:pt x="148" y="10852"/>
                    <a:pt x="194" y="10857"/>
                    <a:pt x="239" y="10857"/>
                  </a:cubicBezTo>
                  <a:cubicBezTo>
                    <a:pt x="476" y="10857"/>
                    <a:pt x="677" y="10726"/>
                    <a:pt x="901" y="10642"/>
                  </a:cubicBezTo>
                  <a:cubicBezTo>
                    <a:pt x="3336" y="9808"/>
                    <a:pt x="5804" y="9107"/>
                    <a:pt x="8306" y="8507"/>
                  </a:cubicBezTo>
                  <a:cubicBezTo>
                    <a:pt x="11242" y="7806"/>
                    <a:pt x="14177" y="7206"/>
                    <a:pt x="17112" y="6706"/>
                  </a:cubicBezTo>
                  <a:cubicBezTo>
                    <a:pt x="17546" y="6605"/>
                    <a:pt x="18180" y="6772"/>
                    <a:pt x="18380" y="6105"/>
                  </a:cubicBezTo>
                  <a:cubicBezTo>
                    <a:pt x="18914" y="4104"/>
                    <a:pt x="19481" y="2136"/>
                    <a:pt x="20081" y="1"/>
                  </a:cubicBezTo>
                  <a:close/>
                </a:path>
              </a:pathLst>
            </a:custGeom>
            <a:solidFill>
              <a:srgbClr val="BEA3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45"/>
            <p:cNvSpPr/>
            <p:nvPr/>
          </p:nvSpPr>
          <p:spPr>
            <a:xfrm>
              <a:off x="7100900" y="3268125"/>
              <a:ext cx="52550" cy="37550"/>
            </a:xfrm>
            <a:custGeom>
              <a:avLst/>
              <a:gdLst/>
              <a:ahLst/>
              <a:cxnLst/>
              <a:rect l="l" t="t" r="r" b="b"/>
              <a:pathLst>
                <a:path w="2102" h="1502" extrusionOk="0">
                  <a:moveTo>
                    <a:pt x="2035" y="1"/>
                  </a:moveTo>
                  <a:lnTo>
                    <a:pt x="2035" y="1"/>
                  </a:lnTo>
                  <a:cubicBezTo>
                    <a:pt x="1335" y="434"/>
                    <a:pt x="534" y="801"/>
                    <a:pt x="0" y="1502"/>
                  </a:cubicBezTo>
                  <a:cubicBezTo>
                    <a:pt x="467" y="1402"/>
                    <a:pt x="868" y="1168"/>
                    <a:pt x="1301" y="935"/>
                  </a:cubicBezTo>
                  <a:cubicBezTo>
                    <a:pt x="1335" y="434"/>
                    <a:pt x="2102" y="535"/>
                    <a:pt x="2035" y="1"/>
                  </a:cubicBezTo>
                  <a:close/>
                </a:path>
              </a:pathLst>
            </a:custGeom>
            <a:solidFill>
              <a:srgbClr val="9280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45"/>
            <p:cNvSpPr/>
            <p:nvPr/>
          </p:nvSpPr>
          <p:spPr>
            <a:xfrm>
              <a:off x="6521325" y="4225350"/>
              <a:ext cx="1676225" cy="76500"/>
            </a:xfrm>
            <a:custGeom>
              <a:avLst/>
              <a:gdLst/>
              <a:ahLst/>
              <a:cxnLst/>
              <a:rect l="l" t="t" r="r" b="b"/>
              <a:pathLst>
                <a:path w="67049" h="3060" extrusionOk="0">
                  <a:moveTo>
                    <a:pt x="16332" y="1"/>
                  </a:moveTo>
                  <a:cubicBezTo>
                    <a:pt x="11897" y="1"/>
                    <a:pt x="7464" y="37"/>
                    <a:pt x="3036" y="173"/>
                  </a:cubicBezTo>
                  <a:cubicBezTo>
                    <a:pt x="2402" y="373"/>
                    <a:pt x="1768" y="339"/>
                    <a:pt x="1134" y="373"/>
                  </a:cubicBezTo>
                  <a:cubicBezTo>
                    <a:pt x="934" y="606"/>
                    <a:pt x="1034" y="840"/>
                    <a:pt x="1101" y="1073"/>
                  </a:cubicBezTo>
                  <a:cubicBezTo>
                    <a:pt x="1199" y="1489"/>
                    <a:pt x="1207" y="1815"/>
                    <a:pt x="902" y="1815"/>
                  </a:cubicBezTo>
                  <a:cubicBezTo>
                    <a:pt x="791" y="1815"/>
                    <a:pt x="639" y="1772"/>
                    <a:pt x="434" y="1674"/>
                  </a:cubicBezTo>
                  <a:cubicBezTo>
                    <a:pt x="369" y="1637"/>
                    <a:pt x="314" y="1620"/>
                    <a:pt x="268" y="1620"/>
                  </a:cubicBezTo>
                  <a:cubicBezTo>
                    <a:pt x="150" y="1620"/>
                    <a:pt x="91" y="1730"/>
                    <a:pt x="67" y="1874"/>
                  </a:cubicBezTo>
                  <a:cubicBezTo>
                    <a:pt x="0" y="2641"/>
                    <a:pt x="534" y="2841"/>
                    <a:pt x="1101" y="2941"/>
                  </a:cubicBezTo>
                  <a:cubicBezTo>
                    <a:pt x="1494" y="3016"/>
                    <a:pt x="1888" y="3060"/>
                    <a:pt x="2287" y="3060"/>
                  </a:cubicBezTo>
                  <a:cubicBezTo>
                    <a:pt x="2599" y="3060"/>
                    <a:pt x="2914" y="3033"/>
                    <a:pt x="3236" y="2975"/>
                  </a:cubicBezTo>
                  <a:cubicBezTo>
                    <a:pt x="3412" y="2816"/>
                    <a:pt x="3617" y="2778"/>
                    <a:pt x="3825" y="2778"/>
                  </a:cubicBezTo>
                  <a:cubicBezTo>
                    <a:pt x="4010" y="2778"/>
                    <a:pt x="4197" y="2808"/>
                    <a:pt x="4370" y="2808"/>
                  </a:cubicBezTo>
                  <a:lnTo>
                    <a:pt x="65380" y="2808"/>
                  </a:lnTo>
                  <a:cubicBezTo>
                    <a:pt x="66414" y="2808"/>
                    <a:pt x="66948" y="2408"/>
                    <a:pt x="67015" y="1674"/>
                  </a:cubicBezTo>
                  <a:cubicBezTo>
                    <a:pt x="67048" y="940"/>
                    <a:pt x="66548" y="473"/>
                    <a:pt x="65547" y="339"/>
                  </a:cubicBezTo>
                  <a:cubicBezTo>
                    <a:pt x="65013" y="339"/>
                    <a:pt x="64480" y="373"/>
                    <a:pt x="63979" y="373"/>
                  </a:cubicBezTo>
                  <a:cubicBezTo>
                    <a:pt x="62650" y="355"/>
                    <a:pt x="61323" y="349"/>
                    <a:pt x="59996" y="349"/>
                  </a:cubicBezTo>
                  <a:cubicBezTo>
                    <a:pt x="57275" y="349"/>
                    <a:pt x="54558" y="374"/>
                    <a:pt x="51840" y="374"/>
                  </a:cubicBezTo>
                  <a:cubicBezTo>
                    <a:pt x="48562" y="374"/>
                    <a:pt x="45283" y="337"/>
                    <a:pt x="41997" y="173"/>
                  </a:cubicBezTo>
                  <a:cubicBezTo>
                    <a:pt x="41776" y="246"/>
                    <a:pt x="41534" y="269"/>
                    <a:pt x="41294" y="269"/>
                  </a:cubicBezTo>
                  <a:cubicBezTo>
                    <a:pt x="41101" y="269"/>
                    <a:pt x="40908" y="254"/>
                    <a:pt x="40729" y="239"/>
                  </a:cubicBezTo>
                  <a:cubicBezTo>
                    <a:pt x="39095" y="106"/>
                    <a:pt x="37427" y="39"/>
                    <a:pt x="35792" y="39"/>
                  </a:cubicBezTo>
                  <a:cubicBezTo>
                    <a:pt x="34481" y="47"/>
                    <a:pt x="33169" y="50"/>
                    <a:pt x="31856" y="50"/>
                  </a:cubicBezTo>
                  <a:cubicBezTo>
                    <a:pt x="26685" y="50"/>
                    <a:pt x="21508" y="1"/>
                    <a:pt x="163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45"/>
            <p:cNvSpPr/>
            <p:nvPr/>
          </p:nvSpPr>
          <p:spPr>
            <a:xfrm>
              <a:off x="4464025" y="4225475"/>
              <a:ext cx="1682875" cy="79250"/>
            </a:xfrm>
            <a:custGeom>
              <a:avLst/>
              <a:gdLst/>
              <a:ahLst/>
              <a:cxnLst/>
              <a:rect l="l" t="t" r="r" b="b"/>
              <a:pathLst>
                <a:path w="67315" h="3170" extrusionOk="0">
                  <a:moveTo>
                    <a:pt x="62178" y="1"/>
                  </a:moveTo>
                  <a:cubicBezTo>
                    <a:pt x="50403" y="34"/>
                    <a:pt x="38628" y="34"/>
                    <a:pt x="26853" y="34"/>
                  </a:cubicBezTo>
                  <a:cubicBezTo>
                    <a:pt x="25518" y="34"/>
                    <a:pt x="24184" y="101"/>
                    <a:pt x="22850" y="101"/>
                  </a:cubicBezTo>
                  <a:cubicBezTo>
                    <a:pt x="21837" y="125"/>
                    <a:pt x="20807" y="248"/>
                    <a:pt x="19785" y="248"/>
                  </a:cubicBezTo>
                  <a:cubicBezTo>
                    <a:pt x="19359" y="248"/>
                    <a:pt x="18935" y="227"/>
                    <a:pt x="18513" y="168"/>
                  </a:cubicBezTo>
                  <a:cubicBezTo>
                    <a:pt x="18157" y="168"/>
                    <a:pt x="17802" y="153"/>
                    <a:pt x="17446" y="153"/>
                  </a:cubicBezTo>
                  <a:cubicBezTo>
                    <a:pt x="17268" y="153"/>
                    <a:pt x="17090" y="157"/>
                    <a:pt x="16912" y="168"/>
                  </a:cubicBezTo>
                  <a:cubicBezTo>
                    <a:pt x="14574" y="335"/>
                    <a:pt x="12235" y="377"/>
                    <a:pt x="9897" y="377"/>
                  </a:cubicBezTo>
                  <a:cubicBezTo>
                    <a:pt x="7461" y="377"/>
                    <a:pt x="5025" y="331"/>
                    <a:pt x="2589" y="331"/>
                  </a:cubicBezTo>
                  <a:cubicBezTo>
                    <a:pt x="2226" y="331"/>
                    <a:pt x="1864" y="332"/>
                    <a:pt x="1501" y="334"/>
                  </a:cubicBezTo>
                  <a:cubicBezTo>
                    <a:pt x="901" y="368"/>
                    <a:pt x="400" y="535"/>
                    <a:pt x="167" y="1168"/>
                  </a:cubicBezTo>
                  <a:cubicBezTo>
                    <a:pt x="0" y="1635"/>
                    <a:pt x="100" y="2036"/>
                    <a:pt x="400" y="2403"/>
                  </a:cubicBezTo>
                  <a:cubicBezTo>
                    <a:pt x="718" y="2778"/>
                    <a:pt x="1137" y="2804"/>
                    <a:pt x="1568" y="2804"/>
                  </a:cubicBezTo>
                  <a:cubicBezTo>
                    <a:pt x="1635" y="2804"/>
                    <a:pt x="1701" y="2803"/>
                    <a:pt x="1768" y="2803"/>
                  </a:cubicBezTo>
                  <a:lnTo>
                    <a:pt x="61944" y="2803"/>
                  </a:lnTo>
                  <a:cubicBezTo>
                    <a:pt x="62111" y="2803"/>
                    <a:pt x="62283" y="2778"/>
                    <a:pt x="62444" y="2778"/>
                  </a:cubicBezTo>
                  <a:cubicBezTo>
                    <a:pt x="62703" y="2778"/>
                    <a:pt x="62935" y="2841"/>
                    <a:pt x="63078" y="3170"/>
                  </a:cubicBezTo>
                  <a:cubicBezTo>
                    <a:pt x="63586" y="3038"/>
                    <a:pt x="64105" y="3023"/>
                    <a:pt x="64622" y="3023"/>
                  </a:cubicBezTo>
                  <a:cubicBezTo>
                    <a:pt x="64774" y="3023"/>
                    <a:pt x="64927" y="3024"/>
                    <a:pt x="65079" y="3024"/>
                  </a:cubicBezTo>
                  <a:cubicBezTo>
                    <a:pt x="65325" y="3024"/>
                    <a:pt x="65571" y="3021"/>
                    <a:pt x="65814" y="3003"/>
                  </a:cubicBezTo>
                  <a:cubicBezTo>
                    <a:pt x="66481" y="2936"/>
                    <a:pt x="66915" y="2603"/>
                    <a:pt x="67148" y="1969"/>
                  </a:cubicBezTo>
                  <a:cubicBezTo>
                    <a:pt x="67315" y="1469"/>
                    <a:pt x="67181" y="1002"/>
                    <a:pt x="66681" y="701"/>
                  </a:cubicBezTo>
                  <a:cubicBezTo>
                    <a:pt x="66617" y="683"/>
                    <a:pt x="66561" y="675"/>
                    <a:pt x="66512" y="675"/>
                  </a:cubicBezTo>
                  <a:cubicBezTo>
                    <a:pt x="66202" y="675"/>
                    <a:pt x="66158" y="1005"/>
                    <a:pt x="66014" y="1235"/>
                  </a:cubicBezTo>
                  <a:cubicBezTo>
                    <a:pt x="65900" y="1434"/>
                    <a:pt x="65835" y="1731"/>
                    <a:pt x="65590" y="1731"/>
                  </a:cubicBezTo>
                  <a:cubicBezTo>
                    <a:pt x="65548" y="1731"/>
                    <a:pt x="65501" y="1722"/>
                    <a:pt x="65447" y="1702"/>
                  </a:cubicBezTo>
                  <a:cubicBezTo>
                    <a:pt x="65113" y="1569"/>
                    <a:pt x="65280" y="1235"/>
                    <a:pt x="65313" y="968"/>
                  </a:cubicBezTo>
                  <a:cubicBezTo>
                    <a:pt x="65347" y="768"/>
                    <a:pt x="65447" y="568"/>
                    <a:pt x="65280" y="368"/>
                  </a:cubicBezTo>
                  <a:cubicBezTo>
                    <a:pt x="65047" y="301"/>
                    <a:pt x="64813" y="234"/>
                    <a:pt x="64580" y="168"/>
                  </a:cubicBezTo>
                  <a:cubicBezTo>
                    <a:pt x="64453" y="183"/>
                    <a:pt x="64328" y="190"/>
                    <a:pt x="64202" y="190"/>
                  </a:cubicBezTo>
                  <a:cubicBezTo>
                    <a:pt x="63535" y="190"/>
                    <a:pt x="62880" y="1"/>
                    <a:pt x="6217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45"/>
            <p:cNvSpPr/>
            <p:nvPr/>
          </p:nvSpPr>
          <p:spPr>
            <a:xfrm>
              <a:off x="6086850" y="4076200"/>
              <a:ext cx="473675" cy="203425"/>
            </a:xfrm>
            <a:custGeom>
              <a:avLst/>
              <a:gdLst/>
              <a:ahLst/>
              <a:cxnLst/>
              <a:rect l="l" t="t" r="r" b="b"/>
              <a:pathLst>
                <a:path w="18947" h="8137" extrusionOk="0">
                  <a:moveTo>
                    <a:pt x="9707" y="1"/>
                  </a:moveTo>
                  <a:cubicBezTo>
                    <a:pt x="8173" y="101"/>
                    <a:pt x="6638" y="335"/>
                    <a:pt x="5204" y="1002"/>
                  </a:cubicBezTo>
                  <a:cubicBezTo>
                    <a:pt x="2902" y="2136"/>
                    <a:pt x="1434" y="4037"/>
                    <a:pt x="367" y="6339"/>
                  </a:cubicBezTo>
                  <a:cubicBezTo>
                    <a:pt x="267" y="6639"/>
                    <a:pt x="167" y="6906"/>
                    <a:pt x="100" y="7206"/>
                  </a:cubicBezTo>
                  <a:cubicBezTo>
                    <a:pt x="0" y="7573"/>
                    <a:pt x="67" y="7907"/>
                    <a:pt x="434" y="8073"/>
                  </a:cubicBezTo>
                  <a:cubicBezTo>
                    <a:pt x="508" y="8104"/>
                    <a:pt x="575" y="8118"/>
                    <a:pt x="636" y="8118"/>
                  </a:cubicBezTo>
                  <a:cubicBezTo>
                    <a:pt x="906" y="8118"/>
                    <a:pt x="1059" y="7851"/>
                    <a:pt x="1168" y="7606"/>
                  </a:cubicBezTo>
                  <a:cubicBezTo>
                    <a:pt x="1301" y="7306"/>
                    <a:pt x="1434" y="6973"/>
                    <a:pt x="1568" y="6672"/>
                  </a:cubicBezTo>
                  <a:cubicBezTo>
                    <a:pt x="2949" y="3126"/>
                    <a:pt x="6043" y="1184"/>
                    <a:pt x="9442" y="1184"/>
                  </a:cubicBezTo>
                  <a:cubicBezTo>
                    <a:pt x="10231" y="1184"/>
                    <a:pt x="11037" y="1288"/>
                    <a:pt x="11842" y="1502"/>
                  </a:cubicBezTo>
                  <a:cubicBezTo>
                    <a:pt x="14911" y="2303"/>
                    <a:pt x="16612" y="4671"/>
                    <a:pt x="17613" y="7573"/>
                  </a:cubicBezTo>
                  <a:cubicBezTo>
                    <a:pt x="17793" y="7805"/>
                    <a:pt x="17934" y="8137"/>
                    <a:pt x="18219" y="8137"/>
                  </a:cubicBezTo>
                  <a:cubicBezTo>
                    <a:pt x="18303" y="8137"/>
                    <a:pt x="18400" y="8108"/>
                    <a:pt x="18513" y="8040"/>
                  </a:cubicBezTo>
                  <a:cubicBezTo>
                    <a:pt x="18947" y="7773"/>
                    <a:pt x="18847" y="7340"/>
                    <a:pt x="18680" y="6973"/>
                  </a:cubicBezTo>
                  <a:cubicBezTo>
                    <a:pt x="18613" y="6772"/>
                    <a:pt x="18580" y="6572"/>
                    <a:pt x="18513" y="6372"/>
                  </a:cubicBezTo>
                  <a:cubicBezTo>
                    <a:pt x="17246" y="3870"/>
                    <a:pt x="15578" y="1736"/>
                    <a:pt x="12943" y="568"/>
                  </a:cubicBezTo>
                  <a:cubicBezTo>
                    <a:pt x="12809" y="535"/>
                    <a:pt x="12676" y="501"/>
                    <a:pt x="12542" y="501"/>
                  </a:cubicBezTo>
                  <a:cubicBezTo>
                    <a:pt x="12242" y="401"/>
                    <a:pt x="11942" y="301"/>
                    <a:pt x="11642" y="201"/>
                  </a:cubicBezTo>
                  <a:cubicBezTo>
                    <a:pt x="11275" y="201"/>
                    <a:pt x="10875" y="168"/>
                    <a:pt x="10508" y="134"/>
                  </a:cubicBezTo>
                  <a:cubicBezTo>
                    <a:pt x="10369" y="134"/>
                    <a:pt x="10238" y="156"/>
                    <a:pt x="10113" y="156"/>
                  </a:cubicBezTo>
                  <a:cubicBezTo>
                    <a:pt x="9968" y="156"/>
                    <a:pt x="9833" y="127"/>
                    <a:pt x="970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45"/>
            <p:cNvSpPr/>
            <p:nvPr/>
          </p:nvSpPr>
          <p:spPr>
            <a:xfrm>
              <a:off x="6979150" y="3826875"/>
              <a:ext cx="98425" cy="5025"/>
            </a:xfrm>
            <a:custGeom>
              <a:avLst/>
              <a:gdLst/>
              <a:ahLst/>
              <a:cxnLst/>
              <a:rect l="l" t="t" r="r" b="b"/>
              <a:pathLst>
                <a:path w="3937" h="201" extrusionOk="0">
                  <a:moveTo>
                    <a:pt x="1981" y="0"/>
                  </a:moveTo>
                  <a:cubicBezTo>
                    <a:pt x="1326" y="0"/>
                    <a:pt x="667" y="67"/>
                    <a:pt x="0" y="200"/>
                  </a:cubicBezTo>
                  <a:lnTo>
                    <a:pt x="3936" y="200"/>
                  </a:lnTo>
                  <a:cubicBezTo>
                    <a:pt x="3286" y="67"/>
                    <a:pt x="2635" y="0"/>
                    <a:pt x="1981" y="0"/>
                  </a:cubicBezTo>
                  <a:close/>
                </a:path>
              </a:pathLst>
            </a:custGeom>
            <a:solidFill>
              <a:srgbClr val="CAC8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45"/>
            <p:cNvSpPr/>
            <p:nvPr/>
          </p:nvSpPr>
          <p:spPr>
            <a:xfrm>
              <a:off x="5780800" y="3867675"/>
              <a:ext cx="252700" cy="322800"/>
            </a:xfrm>
            <a:custGeom>
              <a:avLst/>
              <a:gdLst/>
              <a:ahLst/>
              <a:cxnLst/>
              <a:rect l="l" t="t" r="r" b="b"/>
              <a:pathLst>
                <a:path w="10108" h="12912" extrusionOk="0">
                  <a:moveTo>
                    <a:pt x="796" y="1"/>
                  </a:moveTo>
                  <a:cubicBezTo>
                    <a:pt x="675" y="1"/>
                    <a:pt x="555" y="1"/>
                    <a:pt x="434" y="3"/>
                  </a:cubicBezTo>
                  <a:cubicBezTo>
                    <a:pt x="334" y="3"/>
                    <a:pt x="234" y="36"/>
                    <a:pt x="167" y="136"/>
                  </a:cubicBezTo>
                  <a:cubicBezTo>
                    <a:pt x="167" y="1270"/>
                    <a:pt x="167" y="2438"/>
                    <a:pt x="167" y="3605"/>
                  </a:cubicBezTo>
                  <a:cubicBezTo>
                    <a:pt x="0" y="3805"/>
                    <a:pt x="0" y="3972"/>
                    <a:pt x="167" y="4172"/>
                  </a:cubicBezTo>
                  <a:cubicBezTo>
                    <a:pt x="200" y="4306"/>
                    <a:pt x="200" y="4439"/>
                    <a:pt x="200" y="4606"/>
                  </a:cubicBezTo>
                  <a:cubicBezTo>
                    <a:pt x="400" y="5507"/>
                    <a:pt x="133" y="6474"/>
                    <a:pt x="300" y="7375"/>
                  </a:cubicBezTo>
                  <a:cubicBezTo>
                    <a:pt x="300" y="8309"/>
                    <a:pt x="334" y="9243"/>
                    <a:pt x="334" y="10177"/>
                  </a:cubicBezTo>
                  <a:cubicBezTo>
                    <a:pt x="200" y="10377"/>
                    <a:pt x="200" y="10544"/>
                    <a:pt x="334" y="10744"/>
                  </a:cubicBezTo>
                  <a:cubicBezTo>
                    <a:pt x="434" y="11144"/>
                    <a:pt x="234" y="11578"/>
                    <a:pt x="467" y="11978"/>
                  </a:cubicBezTo>
                  <a:cubicBezTo>
                    <a:pt x="1234" y="11678"/>
                    <a:pt x="1801" y="11077"/>
                    <a:pt x="2535" y="10910"/>
                  </a:cubicBezTo>
                  <a:cubicBezTo>
                    <a:pt x="2802" y="10810"/>
                    <a:pt x="3036" y="10777"/>
                    <a:pt x="3269" y="10610"/>
                  </a:cubicBezTo>
                  <a:cubicBezTo>
                    <a:pt x="4361" y="9975"/>
                    <a:pt x="4728" y="9626"/>
                    <a:pt x="5064" y="9626"/>
                  </a:cubicBezTo>
                  <a:cubicBezTo>
                    <a:pt x="5414" y="9626"/>
                    <a:pt x="5730" y="10008"/>
                    <a:pt x="6805" y="10844"/>
                  </a:cubicBezTo>
                  <a:cubicBezTo>
                    <a:pt x="6905" y="10910"/>
                    <a:pt x="6972" y="11011"/>
                    <a:pt x="7072" y="11077"/>
                  </a:cubicBezTo>
                  <a:cubicBezTo>
                    <a:pt x="7405" y="11311"/>
                    <a:pt x="7772" y="11544"/>
                    <a:pt x="8173" y="11644"/>
                  </a:cubicBezTo>
                  <a:cubicBezTo>
                    <a:pt x="8673" y="12045"/>
                    <a:pt x="9207" y="12412"/>
                    <a:pt x="9874" y="12912"/>
                  </a:cubicBezTo>
                  <a:cubicBezTo>
                    <a:pt x="9940" y="9042"/>
                    <a:pt x="10007" y="5407"/>
                    <a:pt x="10074" y="1771"/>
                  </a:cubicBezTo>
                  <a:cubicBezTo>
                    <a:pt x="10107" y="1671"/>
                    <a:pt x="10107" y="1570"/>
                    <a:pt x="10007" y="1470"/>
                  </a:cubicBezTo>
                  <a:cubicBezTo>
                    <a:pt x="9707" y="1237"/>
                    <a:pt x="9340" y="1170"/>
                    <a:pt x="8973" y="1103"/>
                  </a:cubicBezTo>
                  <a:cubicBezTo>
                    <a:pt x="6320" y="368"/>
                    <a:pt x="3575" y="1"/>
                    <a:pt x="79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45"/>
            <p:cNvSpPr/>
            <p:nvPr/>
          </p:nvSpPr>
          <p:spPr>
            <a:xfrm>
              <a:off x="6040975" y="4100925"/>
              <a:ext cx="561250" cy="235500"/>
            </a:xfrm>
            <a:custGeom>
              <a:avLst/>
              <a:gdLst/>
              <a:ahLst/>
              <a:cxnLst/>
              <a:rect l="l" t="t" r="r" b="b"/>
              <a:pathLst>
                <a:path w="22450" h="9420" extrusionOk="0">
                  <a:moveTo>
                    <a:pt x="11467" y="0"/>
                  </a:moveTo>
                  <a:cubicBezTo>
                    <a:pt x="11294" y="0"/>
                    <a:pt x="11119" y="5"/>
                    <a:pt x="10942" y="13"/>
                  </a:cubicBezTo>
                  <a:cubicBezTo>
                    <a:pt x="7639" y="179"/>
                    <a:pt x="5271" y="1747"/>
                    <a:pt x="3636" y="4549"/>
                  </a:cubicBezTo>
                  <a:cubicBezTo>
                    <a:pt x="3470" y="4883"/>
                    <a:pt x="3236" y="5250"/>
                    <a:pt x="3403" y="5683"/>
                  </a:cubicBezTo>
                  <a:cubicBezTo>
                    <a:pt x="3837" y="6017"/>
                    <a:pt x="4103" y="6417"/>
                    <a:pt x="3837" y="6951"/>
                  </a:cubicBezTo>
                  <a:cubicBezTo>
                    <a:pt x="3615" y="7458"/>
                    <a:pt x="3213" y="7754"/>
                    <a:pt x="2630" y="7754"/>
                  </a:cubicBezTo>
                  <a:cubicBezTo>
                    <a:pt x="2599" y="7754"/>
                    <a:pt x="2568" y="7753"/>
                    <a:pt x="2536" y="7752"/>
                  </a:cubicBezTo>
                  <a:cubicBezTo>
                    <a:pt x="2324" y="7740"/>
                    <a:pt x="2117" y="7737"/>
                    <a:pt x="1910" y="7737"/>
                  </a:cubicBezTo>
                  <a:cubicBezTo>
                    <a:pt x="1498" y="7737"/>
                    <a:pt x="1090" y="7752"/>
                    <a:pt x="668" y="7752"/>
                  </a:cubicBezTo>
                  <a:cubicBezTo>
                    <a:pt x="367" y="7752"/>
                    <a:pt x="67" y="7752"/>
                    <a:pt x="0" y="8152"/>
                  </a:cubicBezTo>
                  <a:cubicBezTo>
                    <a:pt x="201" y="9086"/>
                    <a:pt x="868" y="9419"/>
                    <a:pt x="1702" y="9419"/>
                  </a:cubicBezTo>
                  <a:lnTo>
                    <a:pt x="20715" y="9419"/>
                  </a:lnTo>
                  <a:cubicBezTo>
                    <a:pt x="21649" y="9419"/>
                    <a:pt x="22283" y="8952"/>
                    <a:pt x="22450" y="7952"/>
                  </a:cubicBezTo>
                  <a:cubicBezTo>
                    <a:pt x="22207" y="7769"/>
                    <a:pt x="21942" y="7725"/>
                    <a:pt x="21673" y="7725"/>
                  </a:cubicBezTo>
                  <a:cubicBezTo>
                    <a:pt x="21424" y="7725"/>
                    <a:pt x="21171" y="7763"/>
                    <a:pt x="20926" y="7763"/>
                  </a:cubicBezTo>
                  <a:cubicBezTo>
                    <a:pt x="20855" y="7763"/>
                    <a:pt x="20785" y="7760"/>
                    <a:pt x="20715" y="7752"/>
                  </a:cubicBezTo>
                  <a:cubicBezTo>
                    <a:pt x="20048" y="7651"/>
                    <a:pt x="19281" y="7618"/>
                    <a:pt x="19448" y="6584"/>
                  </a:cubicBezTo>
                  <a:cubicBezTo>
                    <a:pt x="19648" y="6317"/>
                    <a:pt x="19548" y="6050"/>
                    <a:pt x="19448" y="5783"/>
                  </a:cubicBezTo>
                  <a:cubicBezTo>
                    <a:pt x="18747" y="4282"/>
                    <a:pt x="17947" y="2881"/>
                    <a:pt x="16646" y="1814"/>
                  </a:cubicBezTo>
                  <a:cubicBezTo>
                    <a:pt x="15114" y="527"/>
                    <a:pt x="13414" y="0"/>
                    <a:pt x="114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45"/>
            <p:cNvSpPr/>
            <p:nvPr/>
          </p:nvSpPr>
          <p:spPr>
            <a:xfrm>
              <a:off x="6597200" y="4183575"/>
              <a:ext cx="974050" cy="50725"/>
            </a:xfrm>
            <a:custGeom>
              <a:avLst/>
              <a:gdLst/>
              <a:ahLst/>
              <a:cxnLst/>
              <a:rect l="l" t="t" r="r" b="b"/>
              <a:pathLst>
                <a:path w="38962" h="2029" extrusionOk="0">
                  <a:moveTo>
                    <a:pt x="15286" y="1"/>
                  </a:moveTo>
                  <a:cubicBezTo>
                    <a:pt x="13709" y="1"/>
                    <a:pt x="12128" y="53"/>
                    <a:pt x="10542" y="176"/>
                  </a:cubicBezTo>
                  <a:cubicBezTo>
                    <a:pt x="7006" y="443"/>
                    <a:pt x="3436" y="876"/>
                    <a:pt x="1" y="1844"/>
                  </a:cubicBezTo>
                  <a:cubicBezTo>
                    <a:pt x="153" y="1996"/>
                    <a:pt x="327" y="2029"/>
                    <a:pt x="499" y="2029"/>
                  </a:cubicBezTo>
                  <a:cubicBezTo>
                    <a:pt x="627" y="2029"/>
                    <a:pt x="754" y="2010"/>
                    <a:pt x="868" y="2010"/>
                  </a:cubicBezTo>
                  <a:lnTo>
                    <a:pt x="37894" y="2010"/>
                  </a:lnTo>
                  <a:cubicBezTo>
                    <a:pt x="38052" y="2010"/>
                    <a:pt x="38215" y="2029"/>
                    <a:pt x="38374" y="2029"/>
                  </a:cubicBezTo>
                  <a:cubicBezTo>
                    <a:pt x="38586" y="2029"/>
                    <a:pt x="38790" y="1996"/>
                    <a:pt x="38962" y="1844"/>
                  </a:cubicBezTo>
                  <a:cubicBezTo>
                    <a:pt x="35926" y="1577"/>
                    <a:pt x="32857" y="1310"/>
                    <a:pt x="29789" y="976"/>
                  </a:cubicBezTo>
                  <a:cubicBezTo>
                    <a:pt x="24955" y="498"/>
                    <a:pt x="20139" y="1"/>
                    <a:pt x="15286" y="1"/>
                  </a:cubicBezTo>
                  <a:close/>
                </a:path>
              </a:pathLst>
            </a:custGeom>
            <a:solidFill>
              <a:srgbClr val="6657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45"/>
            <p:cNvSpPr/>
            <p:nvPr/>
          </p:nvSpPr>
          <p:spPr>
            <a:xfrm>
              <a:off x="4926850" y="4182950"/>
              <a:ext cx="1151675" cy="51350"/>
            </a:xfrm>
            <a:custGeom>
              <a:avLst/>
              <a:gdLst/>
              <a:ahLst/>
              <a:cxnLst/>
              <a:rect l="l" t="t" r="r" b="b"/>
              <a:pathLst>
                <a:path w="46067" h="2054" extrusionOk="0">
                  <a:moveTo>
                    <a:pt x="31628" y="0"/>
                  </a:moveTo>
                  <a:cubicBezTo>
                    <a:pt x="30815" y="0"/>
                    <a:pt x="30001" y="12"/>
                    <a:pt x="29188" y="34"/>
                  </a:cubicBezTo>
                  <a:cubicBezTo>
                    <a:pt x="19448" y="268"/>
                    <a:pt x="9741" y="1335"/>
                    <a:pt x="0" y="1869"/>
                  </a:cubicBezTo>
                  <a:cubicBezTo>
                    <a:pt x="153" y="2021"/>
                    <a:pt x="338" y="2054"/>
                    <a:pt x="531" y="2054"/>
                  </a:cubicBezTo>
                  <a:cubicBezTo>
                    <a:pt x="676" y="2054"/>
                    <a:pt x="825" y="2035"/>
                    <a:pt x="968" y="2035"/>
                  </a:cubicBezTo>
                  <a:lnTo>
                    <a:pt x="45199" y="2035"/>
                  </a:lnTo>
                  <a:cubicBezTo>
                    <a:pt x="45328" y="2035"/>
                    <a:pt x="45463" y="2054"/>
                    <a:pt x="45593" y="2054"/>
                  </a:cubicBezTo>
                  <a:cubicBezTo>
                    <a:pt x="45767" y="2054"/>
                    <a:pt x="45933" y="2021"/>
                    <a:pt x="46067" y="1869"/>
                  </a:cubicBezTo>
                  <a:cubicBezTo>
                    <a:pt x="45433" y="1669"/>
                    <a:pt x="44766" y="1435"/>
                    <a:pt x="44098" y="1268"/>
                  </a:cubicBezTo>
                  <a:cubicBezTo>
                    <a:pt x="39992" y="319"/>
                    <a:pt x="35816" y="0"/>
                    <a:pt x="31628" y="0"/>
                  </a:cubicBezTo>
                  <a:close/>
                </a:path>
              </a:pathLst>
            </a:custGeom>
            <a:solidFill>
              <a:srgbClr val="6657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45"/>
            <p:cNvSpPr/>
            <p:nvPr/>
          </p:nvSpPr>
          <p:spPr>
            <a:xfrm>
              <a:off x="5789125" y="3848550"/>
              <a:ext cx="254375" cy="58400"/>
            </a:xfrm>
            <a:custGeom>
              <a:avLst/>
              <a:gdLst/>
              <a:ahLst/>
              <a:cxnLst/>
              <a:rect l="l" t="t" r="r" b="b"/>
              <a:pathLst>
                <a:path w="10175" h="2336" extrusionOk="0">
                  <a:moveTo>
                    <a:pt x="1902" y="67"/>
                  </a:moveTo>
                  <a:cubicBezTo>
                    <a:pt x="1168" y="101"/>
                    <a:pt x="368" y="0"/>
                    <a:pt x="1" y="868"/>
                  </a:cubicBezTo>
                  <a:cubicBezTo>
                    <a:pt x="81" y="1048"/>
                    <a:pt x="197" y="1084"/>
                    <a:pt x="334" y="1084"/>
                  </a:cubicBezTo>
                  <a:cubicBezTo>
                    <a:pt x="426" y="1084"/>
                    <a:pt x="528" y="1068"/>
                    <a:pt x="634" y="1068"/>
                  </a:cubicBezTo>
                  <a:cubicBezTo>
                    <a:pt x="927" y="1056"/>
                    <a:pt x="1220" y="1048"/>
                    <a:pt x="1513" y="1048"/>
                  </a:cubicBezTo>
                  <a:cubicBezTo>
                    <a:pt x="2021" y="1048"/>
                    <a:pt x="2529" y="1071"/>
                    <a:pt x="3036" y="1135"/>
                  </a:cubicBezTo>
                  <a:cubicBezTo>
                    <a:pt x="5271" y="1368"/>
                    <a:pt x="7506" y="1802"/>
                    <a:pt x="9708" y="2335"/>
                  </a:cubicBezTo>
                  <a:cubicBezTo>
                    <a:pt x="10175" y="2102"/>
                    <a:pt x="10141" y="1802"/>
                    <a:pt x="9908" y="1435"/>
                  </a:cubicBezTo>
                  <a:cubicBezTo>
                    <a:pt x="7306" y="568"/>
                    <a:pt x="4604" y="201"/>
                    <a:pt x="1902" y="67"/>
                  </a:cubicBezTo>
                  <a:close/>
                </a:path>
              </a:pathLst>
            </a:custGeom>
            <a:solidFill>
              <a:srgbClr val="986E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45"/>
            <p:cNvSpPr/>
            <p:nvPr/>
          </p:nvSpPr>
          <p:spPr>
            <a:xfrm>
              <a:off x="6568850" y="3883300"/>
              <a:ext cx="1288450" cy="137775"/>
            </a:xfrm>
            <a:custGeom>
              <a:avLst/>
              <a:gdLst/>
              <a:ahLst/>
              <a:cxnLst/>
              <a:rect l="l" t="t" r="r" b="b"/>
              <a:pathLst>
                <a:path w="51538" h="5511" extrusionOk="0">
                  <a:moveTo>
                    <a:pt x="18760" y="0"/>
                  </a:moveTo>
                  <a:cubicBezTo>
                    <a:pt x="13883" y="0"/>
                    <a:pt x="9161" y="929"/>
                    <a:pt x="4570" y="2647"/>
                  </a:cubicBezTo>
                  <a:cubicBezTo>
                    <a:pt x="3003" y="3214"/>
                    <a:pt x="1435" y="3881"/>
                    <a:pt x="1" y="4815"/>
                  </a:cubicBezTo>
                  <a:cubicBezTo>
                    <a:pt x="1535" y="4281"/>
                    <a:pt x="3003" y="3681"/>
                    <a:pt x="4537" y="3180"/>
                  </a:cubicBezTo>
                  <a:cubicBezTo>
                    <a:pt x="8573" y="1813"/>
                    <a:pt x="12676" y="912"/>
                    <a:pt x="16979" y="745"/>
                  </a:cubicBezTo>
                  <a:cubicBezTo>
                    <a:pt x="17444" y="731"/>
                    <a:pt x="17909" y="725"/>
                    <a:pt x="18373" y="725"/>
                  </a:cubicBezTo>
                  <a:cubicBezTo>
                    <a:pt x="22366" y="725"/>
                    <a:pt x="26314" y="1218"/>
                    <a:pt x="30289" y="1846"/>
                  </a:cubicBezTo>
                  <a:cubicBezTo>
                    <a:pt x="36226" y="2780"/>
                    <a:pt x="42164" y="3948"/>
                    <a:pt x="48102" y="5015"/>
                  </a:cubicBezTo>
                  <a:cubicBezTo>
                    <a:pt x="49069" y="5214"/>
                    <a:pt x="50012" y="5510"/>
                    <a:pt x="51014" y="5510"/>
                  </a:cubicBezTo>
                  <a:cubicBezTo>
                    <a:pt x="51186" y="5510"/>
                    <a:pt x="51361" y="5502"/>
                    <a:pt x="51537" y="5482"/>
                  </a:cubicBezTo>
                  <a:cubicBezTo>
                    <a:pt x="48502" y="4782"/>
                    <a:pt x="45466" y="4048"/>
                    <a:pt x="42397" y="3414"/>
                  </a:cubicBezTo>
                  <a:cubicBezTo>
                    <a:pt x="39062" y="2713"/>
                    <a:pt x="35693" y="2080"/>
                    <a:pt x="32324" y="1446"/>
                  </a:cubicBezTo>
                  <a:cubicBezTo>
                    <a:pt x="28454" y="712"/>
                    <a:pt x="24551" y="245"/>
                    <a:pt x="20615" y="45"/>
                  </a:cubicBezTo>
                  <a:cubicBezTo>
                    <a:pt x="19994" y="15"/>
                    <a:pt x="19376" y="0"/>
                    <a:pt x="18760" y="0"/>
                  </a:cubicBezTo>
                  <a:close/>
                </a:path>
              </a:pathLst>
            </a:custGeom>
            <a:solidFill>
              <a:srgbClr val="9580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45"/>
            <p:cNvSpPr/>
            <p:nvPr/>
          </p:nvSpPr>
          <p:spPr>
            <a:xfrm>
              <a:off x="6568025" y="3982950"/>
              <a:ext cx="803925" cy="105800"/>
            </a:xfrm>
            <a:custGeom>
              <a:avLst/>
              <a:gdLst/>
              <a:ahLst/>
              <a:cxnLst/>
              <a:rect l="l" t="t" r="r" b="b"/>
              <a:pathLst>
                <a:path w="32157" h="4232" extrusionOk="0">
                  <a:moveTo>
                    <a:pt x="18432" y="0"/>
                  </a:moveTo>
                  <a:cubicBezTo>
                    <a:pt x="12165" y="0"/>
                    <a:pt x="6004" y="1171"/>
                    <a:pt x="0" y="4231"/>
                  </a:cubicBezTo>
                  <a:cubicBezTo>
                    <a:pt x="6421" y="1536"/>
                    <a:pt x="12993" y="477"/>
                    <a:pt x="19656" y="477"/>
                  </a:cubicBezTo>
                  <a:cubicBezTo>
                    <a:pt x="23793" y="477"/>
                    <a:pt x="27965" y="885"/>
                    <a:pt x="32156" y="1563"/>
                  </a:cubicBezTo>
                  <a:cubicBezTo>
                    <a:pt x="27540" y="611"/>
                    <a:pt x="22958" y="0"/>
                    <a:pt x="18432" y="0"/>
                  </a:cubicBezTo>
                  <a:close/>
                </a:path>
              </a:pathLst>
            </a:custGeom>
            <a:solidFill>
              <a:srgbClr val="9580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45"/>
            <p:cNvSpPr/>
            <p:nvPr/>
          </p:nvSpPr>
          <p:spPr>
            <a:xfrm>
              <a:off x="6658075" y="4079275"/>
              <a:ext cx="633825" cy="61175"/>
            </a:xfrm>
            <a:custGeom>
              <a:avLst/>
              <a:gdLst/>
              <a:ahLst/>
              <a:cxnLst/>
              <a:rect l="l" t="t" r="r" b="b"/>
              <a:pathLst>
                <a:path w="25353" h="2447" extrusionOk="0">
                  <a:moveTo>
                    <a:pt x="13349" y="1"/>
                  </a:moveTo>
                  <a:cubicBezTo>
                    <a:pt x="8869" y="1"/>
                    <a:pt x="4416" y="663"/>
                    <a:pt x="1" y="2446"/>
                  </a:cubicBezTo>
                  <a:cubicBezTo>
                    <a:pt x="4691" y="970"/>
                    <a:pt x="9412" y="426"/>
                    <a:pt x="14154" y="426"/>
                  </a:cubicBezTo>
                  <a:cubicBezTo>
                    <a:pt x="17876" y="426"/>
                    <a:pt x="21611" y="761"/>
                    <a:pt x="25352" y="1246"/>
                  </a:cubicBezTo>
                  <a:cubicBezTo>
                    <a:pt x="21334" y="524"/>
                    <a:pt x="17331" y="1"/>
                    <a:pt x="13349" y="1"/>
                  </a:cubicBezTo>
                  <a:close/>
                </a:path>
              </a:pathLst>
            </a:custGeom>
            <a:solidFill>
              <a:srgbClr val="9580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45"/>
            <p:cNvSpPr/>
            <p:nvPr/>
          </p:nvSpPr>
          <p:spPr>
            <a:xfrm>
              <a:off x="4968550" y="3846625"/>
              <a:ext cx="867300" cy="134550"/>
            </a:xfrm>
            <a:custGeom>
              <a:avLst/>
              <a:gdLst/>
              <a:ahLst/>
              <a:cxnLst/>
              <a:rect l="l" t="t" r="r" b="b"/>
              <a:pathLst>
                <a:path w="34692" h="5382" extrusionOk="0">
                  <a:moveTo>
                    <a:pt x="34175" y="0"/>
                  </a:moveTo>
                  <a:cubicBezTo>
                    <a:pt x="34052" y="0"/>
                    <a:pt x="33924" y="11"/>
                    <a:pt x="33791" y="11"/>
                  </a:cubicBezTo>
                  <a:cubicBezTo>
                    <a:pt x="30689" y="11"/>
                    <a:pt x="27620" y="11"/>
                    <a:pt x="24518" y="344"/>
                  </a:cubicBezTo>
                  <a:cubicBezTo>
                    <a:pt x="21516" y="645"/>
                    <a:pt x="18547" y="1078"/>
                    <a:pt x="15611" y="1612"/>
                  </a:cubicBezTo>
                  <a:cubicBezTo>
                    <a:pt x="12042" y="2246"/>
                    <a:pt x="8540" y="3180"/>
                    <a:pt x="5004" y="3980"/>
                  </a:cubicBezTo>
                  <a:cubicBezTo>
                    <a:pt x="3336" y="4347"/>
                    <a:pt x="1668" y="4814"/>
                    <a:pt x="0" y="5248"/>
                  </a:cubicBezTo>
                  <a:cubicBezTo>
                    <a:pt x="134" y="5337"/>
                    <a:pt x="267" y="5381"/>
                    <a:pt x="391" y="5381"/>
                  </a:cubicBezTo>
                  <a:cubicBezTo>
                    <a:pt x="452" y="5381"/>
                    <a:pt x="512" y="5370"/>
                    <a:pt x="567" y="5348"/>
                  </a:cubicBezTo>
                  <a:cubicBezTo>
                    <a:pt x="6471" y="3947"/>
                    <a:pt x="12376" y="2679"/>
                    <a:pt x="18380" y="1812"/>
                  </a:cubicBezTo>
                  <a:cubicBezTo>
                    <a:pt x="22333" y="1227"/>
                    <a:pt x="26309" y="945"/>
                    <a:pt x="30288" y="945"/>
                  </a:cubicBezTo>
                  <a:cubicBezTo>
                    <a:pt x="31078" y="945"/>
                    <a:pt x="31867" y="956"/>
                    <a:pt x="32657" y="978"/>
                  </a:cubicBezTo>
                  <a:cubicBezTo>
                    <a:pt x="32724" y="945"/>
                    <a:pt x="32790" y="945"/>
                    <a:pt x="32824" y="945"/>
                  </a:cubicBezTo>
                  <a:cubicBezTo>
                    <a:pt x="33391" y="544"/>
                    <a:pt x="34125" y="544"/>
                    <a:pt x="34692" y="144"/>
                  </a:cubicBezTo>
                  <a:cubicBezTo>
                    <a:pt x="34531" y="24"/>
                    <a:pt x="34359" y="0"/>
                    <a:pt x="34175" y="0"/>
                  </a:cubicBezTo>
                  <a:close/>
                </a:path>
              </a:pathLst>
            </a:custGeom>
            <a:solidFill>
              <a:srgbClr val="9580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45"/>
            <p:cNvSpPr/>
            <p:nvPr/>
          </p:nvSpPr>
          <p:spPr>
            <a:xfrm>
              <a:off x="5132000" y="4031975"/>
              <a:ext cx="656850" cy="60100"/>
            </a:xfrm>
            <a:custGeom>
              <a:avLst/>
              <a:gdLst/>
              <a:ahLst/>
              <a:cxnLst/>
              <a:rect l="l" t="t" r="r" b="b"/>
              <a:pathLst>
                <a:path w="26274" h="2404" extrusionOk="0">
                  <a:moveTo>
                    <a:pt x="21650" y="0"/>
                  </a:moveTo>
                  <a:cubicBezTo>
                    <a:pt x="19355" y="0"/>
                    <a:pt x="17052" y="131"/>
                    <a:pt x="14777" y="302"/>
                  </a:cubicBezTo>
                  <a:cubicBezTo>
                    <a:pt x="11775" y="502"/>
                    <a:pt x="8806" y="869"/>
                    <a:pt x="5838" y="1336"/>
                  </a:cubicBezTo>
                  <a:cubicBezTo>
                    <a:pt x="3903" y="1670"/>
                    <a:pt x="1935" y="1870"/>
                    <a:pt x="0" y="2404"/>
                  </a:cubicBezTo>
                  <a:cubicBezTo>
                    <a:pt x="6878" y="1534"/>
                    <a:pt x="13756" y="581"/>
                    <a:pt x="20700" y="581"/>
                  </a:cubicBezTo>
                  <a:cubicBezTo>
                    <a:pt x="22546" y="581"/>
                    <a:pt x="24396" y="649"/>
                    <a:pt x="26252" y="803"/>
                  </a:cubicBezTo>
                  <a:cubicBezTo>
                    <a:pt x="26273" y="212"/>
                    <a:pt x="26161" y="115"/>
                    <a:pt x="25941" y="115"/>
                  </a:cubicBezTo>
                  <a:cubicBezTo>
                    <a:pt x="25833" y="115"/>
                    <a:pt x="25699" y="138"/>
                    <a:pt x="25542" y="138"/>
                  </a:cubicBezTo>
                  <a:cubicBezTo>
                    <a:pt x="25513" y="138"/>
                    <a:pt x="25483" y="137"/>
                    <a:pt x="25452" y="135"/>
                  </a:cubicBezTo>
                  <a:cubicBezTo>
                    <a:pt x="24191" y="40"/>
                    <a:pt x="22921" y="0"/>
                    <a:pt x="21650" y="0"/>
                  </a:cubicBezTo>
                  <a:close/>
                </a:path>
              </a:pathLst>
            </a:custGeom>
            <a:solidFill>
              <a:srgbClr val="9580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45"/>
            <p:cNvSpPr/>
            <p:nvPr/>
          </p:nvSpPr>
          <p:spPr>
            <a:xfrm>
              <a:off x="5222050" y="4120775"/>
              <a:ext cx="567100" cy="37175"/>
            </a:xfrm>
            <a:custGeom>
              <a:avLst/>
              <a:gdLst/>
              <a:ahLst/>
              <a:cxnLst/>
              <a:rect l="l" t="t" r="r" b="b"/>
              <a:pathLst>
                <a:path w="22684" h="1487" extrusionOk="0">
                  <a:moveTo>
                    <a:pt x="18213" y="0"/>
                  </a:moveTo>
                  <a:cubicBezTo>
                    <a:pt x="12110" y="0"/>
                    <a:pt x="6034" y="334"/>
                    <a:pt x="1" y="1487"/>
                  </a:cubicBezTo>
                  <a:cubicBezTo>
                    <a:pt x="5667" y="860"/>
                    <a:pt x="11333" y="497"/>
                    <a:pt x="17028" y="497"/>
                  </a:cubicBezTo>
                  <a:cubicBezTo>
                    <a:pt x="18910" y="497"/>
                    <a:pt x="20795" y="537"/>
                    <a:pt x="22684" y="620"/>
                  </a:cubicBezTo>
                  <a:cubicBezTo>
                    <a:pt x="22684" y="420"/>
                    <a:pt x="22684" y="253"/>
                    <a:pt x="22684" y="53"/>
                  </a:cubicBezTo>
                  <a:cubicBezTo>
                    <a:pt x="21192" y="20"/>
                    <a:pt x="19701" y="0"/>
                    <a:pt x="18213" y="0"/>
                  </a:cubicBezTo>
                  <a:close/>
                </a:path>
              </a:pathLst>
            </a:custGeom>
            <a:solidFill>
              <a:srgbClr val="9580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45"/>
            <p:cNvSpPr/>
            <p:nvPr/>
          </p:nvSpPr>
          <p:spPr>
            <a:xfrm>
              <a:off x="5318800" y="3954400"/>
              <a:ext cx="466175" cy="41775"/>
            </a:xfrm>
            <a:custGeom>
              <a:avLst/>
              <a:gdLst/>
              <a:ahLst/>
              <a:cxnLst/>
              <a:rect l="l" t="t" r="r" b="b"/>
              <a:pathLst>
                <a:path w="18647" h="1671" extrusionOk="0">
                  <a:moveTo>
                    <a:pt x="17861" y="0"/>
                  </a:moveTo>
                  <a:cubicBezTo>
                    <a:pt x="17756" y="0"/>
                    <a:pt x="17651" y="3"/>
                    <a:pt x="17546" y="3"/>
                  </a:cubicBezTo>
                  <a:cubicBezTo>
                    <a:pt x="17373" y="1"/>
                    <a:pt x="17201" y="1"/>
                    <a:pt x="17028" y="1"/>
                  </a:cubicBezTo>
                  <a:cubicBezTo>
                    <a:pt x="13468" y="1"/>
                    <a:pt x="9938" y="323"/>
                    <a:pt x="6438" y="737"/>
                  </a:cubicBezTo>
                  <a:cubicBezTo>
                    <a:pt x="4270" y="1004"/>
                    <a:pt x="2135" y="1370"/>
                    <a:pt x="0" y="1671"/>
                  </a:cubicBezTo>
                  <a:cubicBezTo>
                    <a:pt x="4939" y="1193"/>
                    <a:pt x="9856" y="567"/>
                    <a:pt x="14820" y="567"/>
                  </a:cubicBezTo>
                  <a:cubicBezTo>
                    <a:pt x="16092" y="567"/>
                    <a:pt x="17367" y="608"/>
                    <a:pt x="18647" y="703"/>
                  </a:cubicBezTo>
                  <a:cubicBezTo>
                    <a:pt x="18647" y="503"/>
                    <a:pt x="18647" y="303"/>
                    <a:pt x="18647" y="136"/>
                  </a:cubicBezTo>
                  <a:cubicBezTo>
                    <a:pt x="18385" y="17"/>
                    <a:pt x="18123" y="0"/>
                    <a:pt x="17861" y="0"/>
                  </a:cubicBezTo>
                  <a:close/>
                </a:path>
              </a:pathLst>
            </a:custGeom>
            <a:solidFill>
              <a:srgbClr val="9580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45"/>
            <p:cNvSpPr/>
            <p:nvPr/>
          </p:nvSpPr>
          <p:spPr>
            <a:xfrm>
              <a:off x="6031800" y="3884400"/>
              <a:ext cx="217675" cy="149300"/>
            </a:xfrm>
            <a:custGeom>
              <a:avLst/>
              <a:gdLst/>
              <a:ahLst/>
              <a:cxnLst/>
              <a:rect l="l" t="t" r="r" b="b"/>
              <a:pathLst>
                <a:path w="8707" h="5972" extrusionOk="0">
                  <a:moveTo>
                    <a:pt x="201" y="1"/>
                  </a:moveTo>
                  <a:lnTo>
                    <a:pt x="201" y="1"/>
                  </a:lnTo>
                  <a:cubicBezTo>
                    <a:pt x="234" y="301"/>
                    <a:pt x="201" y="635"/>
                    <a:pt x="1" y="901"/>
                  </a:cubicBezTo>
                  <a:cubicBezTo>
                    <a:pt x="34" y="968"/>
                    <a:pt x="34" y="1035"/>
                    <a:pt x="34" y="1102"/>
                  </a:cubicBezTo>
                  <a:cubicBezTo>
                    <a:pt x="3403" y="1902"/>
                    <a:pt x="6172" y="3737"/>
                    <a:pt x="8707" y="5972"/>
                  </a:cubicBezTo>
                  <a:cubicBezTo>
                    <a:pt x="6605" y="2936"/>
                    <a:pt x="3636" y="1168"/>
                    <a:pt x="201" y="1"/>
                  </a:cubicBezTo>
                  <a:close/>
                </a:path>
              </a:pathLst>
            </a:custGeom>
            <a:solidFill>
              <a:srgbClr val="9580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45"/>
            <p:cNvSpPr/>
            <p:nvPr/>
          </p:nvSpPr>
          <p:spPr>
            <a:xfrm>
              <a:off x="5845000" y="4127100"/>
              <a:ext cx="140125" cy="31700"/>
            </a:xfrm>
            <a:custGeom>
              <a:avLst/>
              <a:gdLst/>
              <a:ahLst/>
              <a:cxnLst/>
              <a:rect l="l" t="t" r="r" b="b"/>
              <a:pathLst>
                <a:path w="5605" h="1268" extrusionOk="0">
                  <a:moveTo>
                    <a:pt x="1613" y="0"/>
                  </a:moveTo>
                  <a:cubicBezTo>
                    <a:pt x="1267" y="0"/>
                    <a:pt x="918" y="38"/>
                    <a:pt x="568" y="133"/>
                  </a:cubicBezTo>
                  <a:cubicBezTo>
                    <a:pt x="301" y="167"/>
                    <a:pt x="101" y="300"/>
                    <a:pt x="1" y="533"/>
                  </a:cubicBezTo>
                  <a:cubicBezTo>
                    <a:pt x="1869" y="767"/>
                    <a:pt x="3737" y="1034"/>
                    <a:pt x="5605" y="1267"/>
                  </a:cubicBezTo>
                  <a:cubicBezTo>
                    <a:pt x="5304" y="1034"/>
                    <a:pt x="5004" y="800"/>
                    <a:pt x="4704" y="533"/>
                  </a:cubicBezTo>
                  <a:cubicBezTo>
                    <a:pt x="4659" y="556"/>
                    <a:pt x="4617" y="565"/>
                    <a:pt x="4577" y="565"/>
                  </a:cubicBezTo>
                  <a:cubicBezTo>
                    <a:pt x="4442" y="565"/>
                    <a:pt x="4333" y="459"/>
                    <a:pt x="4204" y="433"/>
                  </a:cubicBezTo>
                  <a:cubicBezTo>
                    <a:pt x="3344" y="242"/>
                    <a:pt x="2485" y="0"/>
                    <a:pt x="1613" y="0"/>
                  </a:cubicBezTo>
                  <a:close/>
                </a:path>
              </a:pathLst>
            </a:custGeom>
            <a:solidFill>
              <a:srgbClr val="9580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45"/>
            <p:cNvSpPr/>
            <p:nvPr/>
          </p:nvSpPr>
          <p:spPr>
            <a:xfrm>
              <a:off x="5542275" y="2440275"/>
              <a:ext cx="2090700" cy="1606775"/>
            </a:xfrm>
            <a:custGeom>
              <a:avLst/>
              <a:gdLst/>
              <a:ahLst/>
              <a:cxnLst/>
              <a:rect l="l" t="t" r="r" b="b"/>
              <a:pathLst>
                <a:path w="83628" h="64271" extrusionOk="0">
                  <a:moveTo>
                    <a:pt x="17063" y="0"/>
                  </a:moveTo>
                  <a:cubicBezTo>
                    <a:pt x="16874" y="0"/>
                    <a:pt x="16663" y="70"/>
                    <a:pt x="16413" y="225"/>
                  </a:cubicBezTo>
                  <a:cubicBezTo>
                    <a:pt x="13344" y="2193"/>
                    <a:pt x="10242" y="4127"/>
                    <a:pt x="7139" y="6062"/>
                  </a:cubicBezTo>
                  <a:cubicBezTo>
                    <a:pt x="4771" y="7530"/>
                    <a:pt x="2369" y="9031"/>
                    <a:pt x="1" y="10499"/>
                  </a:cubicBezTo>
                  <a:cubicBezTo>
                    <a:pt x="1602" y="12000"/>
                    <a:pt x="3237" y="13501"/>
                    <a:pt x="4804" y="15035"/>
                  </a:cubicBezTo>
                  <a:cubicBezTo>
                    <a:pt x="7073" y="17237"/>
                    <a:pt x="9341" y="19472"/>
                    <a:pt x="11476" y="21807"/>
                  </a:cubicBezTo>
                  <a:cubicBezTo>
                    <a:pt x="13110" y="23608"/>
                    <a:pt x="14778" y="25376"/>
                    <a:pt x="16379" y="27177"/>
                  </a:cubicBezTo>
                  <a:cubicBezTo>
                    <a:pt x="19815" y="31113"/>
                    <a:pt x="23084" y="35183"/>
                    <a:pt x="26086" y="39486"/>
                  </a:cubicBezTo>
                  <a:cubicBezTo>
                    <a:pt x="28254" y="42588"/>
                    <a:pt x="30389" y="45724"/>
                    <a:pt x="31957" y="49193"/>
                  </a:cubicBezTo>
                  <a:cubicBezTo>
                    <a:pt x="33191" y="51895"/>
                    <a:pt x="33992" y="54664"/>
                    <a:pt x="34325" y="57599"/>
                  </a:cubicBezTo>
                  <a:cubicBezTo>
                    <a:pt x="34325" y="57833"/>
                    <a:pt x="34225" y="58199"/>
                    <a:pt x="34559" y="58266"/>
                  </a:cubicBezTo>
                  <a:lnTo>
                    <a:pt x="34559" y="64270"/>
                  </a:lnTo>
                  <a:cubicBezTo>
                    <a:pt x="36293" y="61869"/>
                    <a:pt x="37928" y="59634"/>
                    <a:pt x="39562" y="57366"/>
                  </a:cubicBezTo>
                  <a:cubicBezTo>
                    <a:pt x="39578" y="57367"/>
                    <a:pt x="39594" y="57367"/>
                    <a:pt x="39609" y="57367"/>
                  </a:cubicBezTo>
                  <a:cubicBezTo>
                    <a:pt x="39976" y="57367"/>
                    <a:pt x="40137" y="56988"/>
                    <a:pt x="40330" y="56732"/>
                  </a:cubicBezTo>
                  <a:cubicBezTo>
                    <a:pt x="43232" y="52896"/>
                    <a:pt x="46334" y="49226"/>
                    <a:pt x="49603" y="45690"/>
                  </a:cubicBezTo>
                  <a:cubicBezTo>
                    <a:pt x="53439" y="41521"/>
                    <a:pt x="57642" y="37751"/>
                    <a:pt x="62345" y="34583"/>
                  </a:cubicBezTo>
                  <a:lnTo>
                    <a:pt x="62345" y="34616"/>
                  </a:lnTo>
                  <a:cubicBezTo>
                    <a:pt x="63046" y="34082"/>
                    <a:pt x="63846" y="33715"/>
                    <a:pt x="64547" y="33215"/>
                  </a:cubicBezTo>
                  <a:cubicBezTo>
                    <a:pt x="69417" y="30046"/>
                    <a:pt x="74554" y="27377"/>
                    <a:pt x="79858" y="24976"/>
                  </a:cubicBezTo>
                  <a:cubicBezTo>
                    <a:pt x="79958" y="24942"/>
                    <a:pt x="80225" y="24809"/>
                    <a:pt x="80558" y="24642"/>
                  </a:cubicBezTo>
                  <a:cubicBezTo>
                    <a:pt x="81793" y="24008"/>
                    <a:pt x="82827" y="23541"/>
                    <a:pt x="83627" y="23208"/>
                  </a:cubicBezTo>
                  <a:lnTo>
                    <a:pt x="83627" y="23208"/>
                  </a:lnTo>
                  <a:cubicBezTo>
                    <a:pt x="82460" y="23541"/>
                    <a:pt x="80592" y="24142"/>
                    <a:pt x="78323" y="24842"/>
                  </a:cubicBezTo>
                  <a:cubicBezTo>
                    <a:pt x="76422" y="25409"/>
                    <a:pt x="73487" y="26310"/>
                    <a:pt x="69984" y="27544"/>
                  </a:cubicBezTo>
                  <a:cubicBezTo>
                    <a:pt x="58209" y="31781"/>
                    <a:pt x="49770" y="34883"/>
                    <a:pt x="42698" y="42121"/>
                  </a:cubicBezTo>
                  <a:cubicBezTo>
                    <a:pt x="40997" y="43889"/>
                    <a:pt x="38562" y="46725"/>
                    <a:pt x="36293" y="50794"/>
                  </a:cubicBezTo>
                  <a:cubicBezTo>
                    <a:pt x="36027" y="43255"/>
                    <a:pt x="35059" y="37118"/>
                    <a:pt x="34159" y="32781"/>
                  </a:cubicBezTo>
                  <a:cubicBezTo>
                    <a:pt x="33391" y="29012"/>
                    <a:pt x="32791" y="26177"/>
                    <a:pt x="31390" y="22407"/>
                  </a:cubicBezTo>
                  <a:cubicBezTo>
                    <a:pt x="29422" y="17137"/>
                    <a:pt x="26653" y="12300"/>
                    <a:pt x="23351" y="7730"/>
                  </a:cubicBezTo>
                  <a:cubicBezTo>
                    <a:pt x="21616" y="5328"/>
                    <a:pt x="19782" y="2927"/>
                    <a:pt x="17947" y="592"/>
                  </a:cubicBezTo>
                  <a:cubicBezTo>
                    <a:pt x="17668" y="227"/>
                    <a:pt x="17403" y="0"/>
                    <a:pt x="1706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45"/>
            <p:cNvSpPr/>
            <p:nvPr/>
          </p:nvSpPr>
          <p:spPr>
            <a:xfrm>
              <a:off x="4916850" y="3048800"/>
              <a:ext cx="1384325" cy="812575"/>
            </a:xfrm>
            <a:custGeom>
              <a:avLst/>
              <a:gdLst/>
              <a:ahLst/>
              <a:cxnLst/>
              <a:rect l="l" t="t" r="r" b="b"/>
              <a:pathLst>
                <a:path w="55373" h="32503" extrusionOk="0">
                  <a:moveTo>
                    <a:pt x="21649" y="1"/>
                  </a:moveTo>
                  <a:cubicBezTo>
                    <a:pt x="21549" y="134"/>
                    <a:pt x="21482" y="268"/>
                    <a:pt x="21349" y="368"/>
                  </a:cubicBezTo>
                  <a:cubicBezTo>
                    <a:pt x="19914" y="1335"/>
                    <a:pt x="18547" y="2369"/>
                    <a:pt x="17179" y="3370"/>
                  </a:cubicBezTo>
                  <a:cubicBezTo>
                    <a:pt x="14077" y="5672"/>
                    <a:pt x="11275" y="8273"/>
                    <a:pt x="8439" y="10909"/>
                  </a:cubicBezTo>
                  <a:cubicBezTo>
                    <a:pt x="5637" y="13511"/>
                    <a:pt x="3002" y="16346"/>
                    <a:pt x="367" y="19148"/>
                  </a:cubicBezTo>
                  <a:cubicBezTo>
                    <a:pt x="200" y="19315"/>
                    <a:pt x="0" y="19481"/>
                    <a:pt x="0" y="19782"/>
                  </a:cubicBezTo>
                  <a:cubicBezTo>
                    <a:pt x="176" y="20016"/>
                    <a:pt x="428" y="20121"/>
                    <a:pt x="712" y="20121"/>
                  </a:cubicBezTo>
                  <a:cubicBezTo>
                    <a:pt x="752" y="20121"/>
                    <a:pt x="793" y="20119"/>
                    <a:pt x="834" y="20115"/>
                  </a:cubicBezTo>
                  <a:cubicBezTo>
                    <a:pt x="893" y="20113"/>
                    <a:pt x="953" y="20112"/>
                    <a:pt x="1012" y="20112"/>
                  </a:cubicBezTo>
                  <a:cubicBezTo>
                    <a:pt x="1849" y="20112"/>
                    <a:pt x="2661" y="20320"/>
                    <a:pt x="3503" y="20382"/>
                  </a:cubicBezTo>
                  <a:cubicBezTo>
                    <a:pt x="7105" y="20649"/>
                    <a:pt x="10674" y="20983"/>
                    <a:pt x="14244" y="21316"/>
                  </a:cubicBezTo>
                  <a:cubicBezTo>
                    <a:pt x="18280" y="21683"/>
                    <a:pt x="22283" y="22083"/>
                    <a:pt x="26285" y="22617"/>
                  </a:cubicBezTo>
                  <a:cubicBezTo>
                    <a:pt x="31623" y="23284"/>
                    <a:pt x="36960" y="24185"/>
                    <a:pt x="42163" y="25619"/>
                  </a:cubicBezTo>
                  <a:cubicBezTo>
                    <a:pt x="45766" y="26620"/>
                    <a:pt x="49269" y="27888"/>
                    <a:pt x="52271" y="30223"/>
                  </a:cubicBezTo>
                  <a:cubicBezTo>
                    <a:pt x="52971" y="30790"/>
                    <a:pt x="53572" y="31457"/>
                    <a:pt x="54239" y="32091"/>
                  </a:cubicBezTo>
                  <a:cubicBezTo>
                    <a:pt x="54401" y="32253"/>
                    <a:pt x="54629" y="32503"/>
                    <a:pt x="54852" y="32503"/>
                  </a:cubicBezTo>
                  <a:cubicBezTo>
                    <a:pt x="54904" y="32503"/>
                    <a:pt x="54955" y="32489"/>
                    <a:pt x="55006" y="32457"/>
                  </a:cubicBezTo>
                  <a:cubicBezTo>
                    <a:pt x="55373" y="32191"/>
                    <a:pt x="55106" y="31824"/>
                    <a:pt x="54973" y="31523"/>
                  </a:cubicBezTo>
                  <a:cubicBezTo>
                    <a:pt x="54706" y="30990"/>
                    <a:pt x="54406" y="30456"/>
                    <a:pt x="54039" y="30022"/>
                  </a:cubicBezTo>
                  <a:cubicBezTo>
                    <a:pt x="53905" y="29889"/>
                    <a:pt x="53772" y="29756"/>
                    <a:pt x="53638" y="29655"/>
                  </a:cubicBezTo>
                  <a:cubicBezTo>
                    <a:pt x="53605" y="29522"/>
                    <a:pt x="53538" y="29422"/>
                    <a:pt x="53505" y="29355"/>
                  </a:cubicBezTo>
                  <a:cubicBezTo>
                    <a:pt x="51036" y="25319"/>
                    <a:pt x="48134" y="21616"/>
                    <a:pt x="44899" y="18181"/>
                  </a:cubicBezTo>
                  <a:cubicBezTo>
                    <a:pt x="42731" y="15846"/>
                    <a:pt x="40462" y="13611"/>
                    <a:pt x="38027" y="11576"/>
                  </a:cubicBezTo>
                  <a:cubicBezTo>
                    <a:pt x="34558" y="8674"/>
                    <a:pt x="30955" y="6005"/>
                    <a:pt x="27253" y="3437"/>
                  </a:cubicBezTo>
                  <a:cubicBezTo>
                    <a:pt x="26252" y="2770"/>
                    <a:pt x="25251" y="2069"/>
                    <a:pt x="24251" y="1402"/>
                  </a:cubicBezTo>
                  <a:cubicBezTo>
                    <a:pt x="24251" y="1469"/>
                    <a:pt x="24251" y="1535"/>
                    <a:pt x="24217" y="1602"/>
                  </a:cubicBezTo>
                  <a:cubicBezTo>
                    <a:pt x="23517" y="835"/>
                    <a:pt x="22716" y="201"/>
                    <a:pt x="21649" y="1"/>
                  </a:cubicBezTo>
                  <a:close/>
                </a:path>
              </a:pathLst>
            </a:custGeom>
            <a:solidFill>
              <a:srgbClr val="F7F7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45"/>
            <p:cNvSpPr/>
            <p:nvPr/>
          </p:nvSpPr>
          <p:spPr>
            <a:xfrm>
              <a:off x="4636650" y="3556550"/>
              <a:ext cx="1722075" cy="527425"/>
            </a:xfrm>
            <a:custGeom>
              <a:avLst/>
              <a:gdLst/>
              <a:ahLst/>
              <a:cxnLst/>
              <a:rect l="l" t="t" r="r" b="b"/>
              <a:pathLst>
                <a:path w="68883" h="21097" extrusionOk="0">
                  <a:moveTo>
                    <a:pt x="14942" y="1"/>
                  </a:moveTo>
                  <a:cubicBezTo>
                    <a:pt x="14743" y="1"/>
                    <a:pt x="14552" y="46"/>
                    <a:pt x="14377" y="206"/>
                  </a:cubicBezTo>
                  <a:cubicBezTo>
                    <a:pt x="14377" y="406"/>
                    <a:pt x="14277" y="572"/>
                    <a:pt x="14143" y="706"/>
                  </a:cubicBezTo>
                  <a:cubicBezTo>
                    <a:pt x="11542" y="3341"/>
                    <a:pt x="9140" y="6143"/>
                    <a:pt x="6671" y="8912"/>
                  </a:cubicBezTo>
                  <a:cubicBezTo>
                    <a:pt x="4437" y="11447"/>
                    <a:pt x="2135" y="13949"/>
                    <a:pt x="0" y="16617"/>
                  </a:cubicBezTo>
                  <a:cubicBezTo>
                    <a:pt x="3536" y="16217"/>
                    <a:pt x="7038" y="15550"/>
                    <a:pt x="10541" y="14883"/>
                  </a:cubicBezTo>
                  <a:cubicBezTo>
                    <a:pt x="16612" y="13682"/>
                    <a:pt x="22650" y="12314"/>
                    <a:pt x="28687" y="11080"/>
                  </a:cubicBezTo>
                  <a:cubicBezTo>
                    <a:pt x="32857" y="10246"/>
                    <a:pt x="37060" y="9646"/>
                    <a:pt x="41296" y="9379"/>
                  </a:cubicBezTo>
                  <a:cubicBezTo>
                    <a:pt x="42267" y="9325"/>
                    <a:pt x="43240" y="9298"/>
                    <a:pt x="44214" y="9298"/>
                  </a:cubicBezTo>
                  <a:cubicBezTo>
                    <a:pt x="46856" y="9298"/>
                    <a:pt x="49505" y="9498"/>
                    <a:pt x="52137" y="9913"/>
                  </a:cubicBezTo>
                  <a:cubicBezTo>
                    <a:pt x="55740" y="10480"/>
                    <a:pt x="59142" y="11580"/>
                    <a:pt x="62078" y="13782"/>
                  </a:cubicBezTo>
                  <a:cubicBezTo>
                    <a:pt x="64579" y="15650"/>
                    <a:pt x="66581" y="17852"/>
                    <a:pt x="67715" y="20787"/>
                  </a:cubicBezTo>
                  <a:cubicBezTo>
                    <a:pt x="67814" y="21023"/>
                    <a:pt x="67970" y="21097"/>
                    <a:pt x="68144" y="21097"/>
                  </a:cubicBezTo>
                  <a:cubicBezTo>
                    <a:pt x="68264" y="21097"/>
                    <a:pt x="68393" y="21061"/>
                    <a:pt x="68516" y="21020"/>
                  </a:cubicBezTo>
                  <a:cubicBezTo>
                    <a:pt x="68849" y="20820"/>
                    <a:pt x="68883" y="20487"/>
                    <a:pt x="68849" y="20120"/>
                  </a:cubicBezTo>
                  <a:cubicBezTo>
                    <a:pt x="68749" y="19453"/>
                    <a:pt x="68682" y="18752"/>
                    <a:pt x="68349" y="18118"/>
                  </a:cubicBezTo>
                  <a:cubicBezTo>
                    <a:pt x="68215" y="17918"/>
                    <a:pt x="68115" y="17718"/>
                    <a:pt x="68015" y="17518"/>
                  </a:cubicBezTo>
                  <a:cubicBezTo>
                    <a:pt x="67348" y="14382"/>
                    <a:pt x="65513" y="11947"/>
                    <a:pt x="63078" y="9913"/>
                  </a:cubicBezTo>
                  <a:cubicBezTo>
                    <a:pt x="60977" y="8178"/>
                    <a:pt x="58408" y="7144"/>
                    <a:pt x="55840" y="6243"/>
                  </a:cubicBezTo>
                  <a:cubicBezTo>
                    <a:pt x="50503" y="4409"/>
                    <a:pt x="44999" y="3408"/>
                    <a:pt x="39462" y="2641"/>
                  </a:cubicBezTo>
                  <a:cubicBezTo>
                    <a:pt x="36559" y="2240"/>
                    <a:pt x="33624" y="1873"/>
                    <a:pt x="30689" y="1640"/>
                  </a:cubicBezTo>
                  <a:cubicBezTo>
                    <a:pt x="27686" y="1406"/>
                    <a:pt x="24684" y="1073"/>
                    <a:pt x="21649" y="773"/>
                  </a:cubicBezTo>
                  <a:cubicBezTo>
                    <a:pt x="20664" y="744"/>
                    <a:pt x="19679" y="550"/>
                    <a:pt x="18674" y="550"/>
                  </a:cubicBezTo>
                  <a:cubicBezTo>
                    <a:pt x="18488" y="550"/>
                    <a:pt x="18301" y="557"/>
                    <a:pt x="18113" y="572"/>
                  </a:cubicBezTo>
                  <a:cubicBezTo>
                    <a:pt x="18113" y="572"/>
                    <a:pt x="18113" y="572"/>
                    <a:pt x="18113" y="606"/>
                  </a:cubicBezTo>
                  <a:cubicBezTo>
                    <a:pt x="18080" y="572"/>
                    <a:pt x="18080" y="506"/>
                    <a:pt x="18046" y="472"/>
                  </a:cubicBezTo>
                  <a:cubicBezTo>
                    <a:pt x="17246" y="172"/>
                    <a:pt x="16412" y="206"/>
                    <a:pt x="15611" y="72"/>
                  </a:cubicBezTo>
                  <a:cubicBezTo>
                    <a:pt x="15385" y="55"/>
                    <a:pt x="15159" y="1"/>
                    <a:pt x="14942" y="1"/>
                  </a:cubicBezTo>
                  <a:close/>
                </a:path>
              </a:pathLst>
            </a:custGeom>
            <a:solidFill>
              <a:srgbClr val="F7F7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45"/>
            <p:cNvSpPr/>
            <p:nvPr/>
          </p:nvSpPr>
          <p:spPr>
            <a:xfrm>
              <a:off x="5317950" y="2758600"/>
              <a:ext cx="1082475" cy="1322650"/>
            </a:xfrm>
            <a:custGeom>
              <a:avLst/>
              <a:gdLst/>
              <a:ahLst/>
              <a:cxnLst/>
              <a:rect l="l" t="t" r="r" b="b"/>
              <a:pathLst>
                <a:path w="43299" h="52906" extrusionOk="0">
                  <a:moveTo>
                    <a:pt x="11109" y="1"/>
                  </a:moveTo>
                  <a:cubicBezTo>
                    <a:pt x="11109" y="1"/>
                    <a:pt x="11042" y="34"/>
                    <a:pt x="11009" y="34"/>
                  </a:cubicBezTo>
                  <a:cubicBezTo>
                    <a:pt x="10909" y="267"/>
                    <a:pt x="10742" y="434"/>
                    <a:pt x="10508" y="534"/>
                  </a:cubicBezTo>
                  <a:cubicBezTo>
                    <a:pt x="6806" y="2536"/>
                    <a:pt x="3403" y="5004"/>
                    <a:pt x="1" y="7473"/>
                  </a:cubicBezTo>
                  <a:cubicBezTo>
                    <a:pt x="268" y="7873"/>
                    <a:pt x="701" y="8106"/>
                    <a:pt x="1102" y="8340"/>
                  </a:cubicBezTo>
                  <a:cubicBezTo>
                    <a:pt x="7506" y="12409"/>
                    <a:pt x="13877" y="16579"/>
                    <a:pt x="19948" y="21216"/>
                  </a:cubicBezTo>
                  <a:cubicBezTo>
                    <a:pt x="23885" y="24251"/>
                    <a:pt x="27487" y="27654"/>
                    <a:pt x="30756" y="31423"/>
                  </a:cubicBezTo>
                  <a:cubicBezTo>
                    <a:pt x="34025" y="35192"/>
                    <a:pt x="36961" y="39162"/>
                    <a:pt x="39329" y="43565"/>
                  </a:cubicBezTo>
                  <a:cubicBezTo>
                    <a:pt x="40763" y="46267"/>
                    <a:pt x="42031" y="49036"/>
                    <a:pt x="42164" y="52171"/>
                  </a:cubicBezTo>
                  <a:cubicBezTo>
                    <a:pt x="42164" y="52471"/>
                    <a:pt x="42131" y="52905"/>
                    <a:pt x="42665" y="52905"/>
                  </a:cubicBezTo>
                  <a:cubicBezTo>
                    <a:pt x="42998" y="52705"/>
                    <a:pt x="42998" y="52338"/>
                    <a:pt x="43065" y="52038"/>
                  </a:cubicBezTo>
                  <a:cubicBezTo>
                    <a:pt x="43298" y="50737"/>
                    <a:pt x="43232" y="49469"/>
                    <a:pt x="43165" y="48168"/>
                  </a:cubicBezTo>
                  <a:cubicBezTo>
                    <a:pt x="43098" y="47902"/>
                    <a:pt x="42998" y="47635"/>
                    <a:pt x="42931" y="47368"/>
                  </a:cubicBezTo>
                  <a:cubicBezTo>
                    <a:pt x="42998" y="43832"/>
                    <a:pt x="42264" y="40396"/>
                    <a:pt x="40863" y="37127"/>
                  </a:cubicBezTo>
                  <a:cubicBezTo>
                    <a:pt x="38795" y="32257"/>
                    <a:pt x="35626" y="28087"/>
                    <a:pt x="32491" y="23851"/>
                  </a:cubicBezTo>
                  <a:cubicBezTo>
                    <a:pt x="29956" y="20415"/>
                    <a:pt x="27287" y="17079"/>
                    <a:pt x="24485" y="13877"/>
                  </a:cubicBezTo>
                  <a:cubicBezTo>
                    <a:pt x="22017" y="11042"/>
                    <a:pt x="19515" y="8240"/>
                    <a:pt x="16813" y="5638"/>
                  </a:cubicBezTo>
                  <a:cubicBezTo>
                    <a:pt x="15879" y="4637"/>
                    <a:pt x="14945" y="3603"/>
                    <a:pt x="13877" y="2736"/>
                  </a:cubicBezTo>
                  <a:cubicBezTo>
                    <a:pt x="13911" y="2703"/>
                    <a:pt x="13911" y="2669"/>
                    <a:pt x="13911" y="2636"/>
                  </a:cubicBezTo>
                  <a:cubicBezTo>
                    <a:pt x="13244" y="1502"/>
                    <a:pt x="12176" y="734"/>
                    <a:pt x="11109" y="1"/>
                  </a:cubicBezTo>
                  <a:close/>
                </a:path>
              </a:pathLst>
            </a:custGeom>
            <a:solidFill>
              <a:srgbClr val="F7F7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45"/>
            <p:cNvSpPr/>
            <p:nvPr/>
          </p:nvSpPr>
          <p:spPr>
            <a:xfrm>
              <a:off x="6401225" y="3495475"/>
              <a:ext cx="1623700" cy="595800"/>
            </a:xfrm>
            <a:custGeom>
              <a:avLst/>
              <a:gdLst/>
              <a:ahLst/>
              <a:cxnLst/>
              <a:rect l="l" t="t" r="r" b="b"/>
              <a:pathLst>
                <a:path w="64948" h="23832" extrusionOk="0">
                  <a:moveTo>
                    <a:pt x="31296" y="1"/>
                  </a:moveTo>
                  <a:cubicBezTo>
                    <a:pt x="29430" y="1"/>
                    <a:pt x="27569" y="92"/>
                    <a:pt x="25719" y="414"/>
                  </a:cubicBezTo>
                  <a:cubicBezTo>
                    <a:pt x="22417" y="947"/>
                    <a:pt x="19281" y="1848"/>
                    <a:pt x="16312" y="3416"/>
                  </a:cubicBezTo>
                  <a:cubicBezTo>
                    <a:pt x="16079" y="3549"/>
                    <a:pt x="14711" y="4517"/>
                    <a:pt x="14678" y="4517"/>
                  </a:cubicBezTo>
                  <a:cubicBezTo>
                    <a:pt x="14444" y="4750"/>
                    <a:pt x="14211" y="4917"/>
                    <a:pt x="14011" y="5150"/>
                  </a:cubicBezTo>
                  <a:cubicBezTo>
                    <a:pt x="12310" y="7185"/>
                    <a:pt x="10575" y="9153"/>
                    <a:pt x="8907" y="11221"/>
                  </a:cubicBezTo>
                  <a:cubicBezTo>
                    <a:pt x="6906" y="13757"/>
                    <a:pt x="4904" y="16325"/>
                    <a:pt x="3103" y="19060"/>
                  </a:cubicBezTo>
                  <a:cubicBezTo>
                    <a:pt x="1935" y="20495"/>
                    <a:pt x="901" y="22062"/>
                    <a:pt x="1" y="23730"/>
                  </a:cubicBezTo>
                  <a:cubicBezTo>
                    <a:pt x="65" y="23795"/>
                    <a:pt x="144" y="23832"/>
                    <a:pt x="227" y="23832"/>
                  </a:cubicBezTo>
                  <a:cubicBezTo>
                    <a:pt x="273" y="23832"/>
                    <a:pt x="320" y="23821"/>
                    <a:pt x="368" y="23797"/>
                  </a:cubicBezTo>
                  <a:cubicBezTo>
                    <a:pt x="635" y="23430"/>
                    <a:pt x="868" y="22996"/>
                    <a:pt x="1168" y="22663"/>
                  </a:cubicBezTo>
                  <a:cubicBezTo>
                    <a:pt x="3503" y="20161"/>
                    <a:pt x="6172" y="18193"/>
                    <a:pt x="9274" y="16759"/>
                  </a:cubicBezTo>
                  <a:cubicBezTo>
                    <a:pt x="13677" y="14724"/>
                    <a:pt x="18347" y="13790"/>
                    <a:pt x="23151" y="13456"/>
                  </a:cubicBezTo>
                  <a:cubicBezTo>
                    <a:pt x="23801" y="13390"/>
                    <a:pt x="24452" y="13356"/>
                    <a:pt x="25102" y="13356"/>
                  </a:cubicBezTo>
                  <a:cubicBezTo>
                    <a:pt x="25752" y="13356"/>
                    <a:pt x="26403" y="13390"/>
                    <a:pt x="27053" y="13456"/>
                  </a:cubicBezTo>
                  <a:cubicBezTo>
                    <a:pt x="29021" y="13456"/>
                    <a:pt x="30956" y="13690"/>
                    <a:pt x="32891" y="13823"/>
                  </a:cubicBezTo>
                  <a:cubicBezTo>
                    <a:pt x="36827" y="14057"/>
                    <a:pt x="40630" y="14957"/>
                    <a:pt x="44499" y="15591"/>
                  </a:cubicBezTo>
                  <a:cubicBezTo>
                    <a:pt x="46334" y="15891"/>
                    <a:pt x="48135" y="16492"/>
                    <a:pt x="50036" y="16659"/>
                  </a:cubicBezTo>
                  <a:cubicBezTo>
                    <a:pt x="50804" y="16959"/>
                    <a:pt x="51638" y="16992"/>
                    <a:pt x="52472" y="17126"/>
                  </a:cubicBezTo>
                  <a:cubicBezTo>
                    <a:pt x="56608" y="17926"/>
                    <a:pt x="60777" y="18593"/>
                    <a:pt x="64947" y="19060"/>
                  </a:cubicBezTo>
                  <a:cubicBezTo>
                    <a:pt x="64880" y="18693"/>
                    <a:pt x="64680" y="18427"/>
                    <a:pt x="64480" y="18160"/>
                  </a:cubicBezTo>
                  <a:cubicBezTo>
                    <a:pt x="61645" y="13923"/>
                    <a:pt x="58743" y="9754"/>
                    <a:pt x="55974" y="5484"/>
                  </a:cubicBezTo>
                  <a:cubicBezTo>
                    <a:pt x="55140" y="4150"/>
                    <a:pt x="54073" y="3516"/>
                    <a:pt x="52638" y="3182"/>
                  </a:cubicBezTo>
                  <a:cubicBezTo>
                    <a:pt x="48936" y="2248"/>
                    <a:pt x="45233" y="1514"/>
                    <a:pt x="41497" y="914"/>
                  </a:cubicBezTo>
                  <a:cubicBezTo>
                    <a:pt x="39329" y="580"/>
                    <a:pt x="37161" y="180"/>
                    <a:pt x="34992" y="80"/>
                  </a:cubicBezTo>
                  <a:cubicBezTo>
                    <a:pt x="33760" y="40"/>
                    <a:pt x="32527" y="1"/>
                    <a:pt x="31296" y="1"/>
                  </a:cubicBezTo>
                  <a:close/>
                </a:path>
              </a:pathLst>
            </a:custGeom>
            <a:solidFill>
              <a:srgbClr val="F6F7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45"/>
            <p:cNvSpPr/>
            <p:nvPr/>
          </p:nvSpPr>
          <p:spPr>
            <a:xfrm>
              <a:off x="5859175" y="4099775"/>
              <a:ext cx="103425" cy="42225"/>
            </a:xfrm>
            <a:custGeom>
              <a:avLst/>
              <a:gdLst/>
              <a:ahLst/>
              <a:cxnLst/>
              <a:rect l="l" t="t" r="r" b="b"/>
              <a:pathLst>
                <a:path w="4137" h="1689" extrusionOk="0">
                  <a:moveTo>
                    <a:pt x="1928" y="0"/>
                  </a:moveTo>
                  <a:cubicBezTo>
                    <a:pt x="1848" y="0"/>
                    <a:pt x="1762" y="27"/>
                    <a:pt x="1668" y="92"/>
                  </a:cubicBezTo>
                  <a:cubicBezTo>
                    <a:pt x="1135" y="526"/>
                    <a:pt x="468" y="726"/>
                    <a:pt x="1" y="1226"/>
                  </a:cubicBezTo>
                  <a:cubicBezTo>
                    <a:pt x="334" y="1293"/>
                    <a:pt x="668" y="1360"/>
                    <a:pt x="1001" y="1360"/>
                  </a:cubicBezTo>
                  <a:cubicBezTo>
                    <a:pt x="1867" y="1360"/>
                    <a:pt x="2688" y="1689"/>
                    <a:pt x="3537" y="1689"/>
                  </a:cubicBezTo>
                  <a:cubicBezTo>
                    <a:pt x="3735" y="1689"/>
                    <a:pt x="3935" y="1671"/>
                    <a:pt x="4137" y="1626"/>
                  </a:cubicBezTo>
                  <a:cubicBezTo>
                    <a:pt x="3603" y="1193"/>
                    <a:pt x="3036" y="759"/>
                    <a:pt x="2469" y="292"/>
                  </a:cubicBezTo>
                  <a:cubicBezTo>
                    <a:pt x="2301" y="172"/>
                    <a:pt x="2133" y="0"/>
                    <a:pt x="1928" y="0"/>
                  </a:cubicBezTo>
                  <a:close/>
                </a:path>
              </a:pathLst>
            </a:custGeom>
            <a:solidFill>
              <a:srgbClr val="CDB0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45"/>
            <p:cNvSpPr/>
            <p:nvPr/>
          </p:nvSpPr>
          <p:spPr>
            <a:xfrm>
              <a:off x="4913500" y="2945400"/>
              <a:ext cx="1508600" cy="1140000"/>
            </a:xfrm>
            <a:custGeom>
              <a:avLst/>
              <a:gdLst/>
              <a:ahLst/>
              <a:cxnLst/>
              <a:rect l="l" t="t" r="r" b="b"/>
              <a:pathLst>
                <a:path w="60344" h="45600" extrusionOk="0">
                  <a:moveTo>
                    <a:pt x="16179" y="1"/>
                  </a:moveTo>
                  <a:lnTo>
                    <a:pt x="16179" y="1"/>
                  </a:lnTo>
                  <a:cubicBezTo>
                    <a:pt x="28855" y="10208"/>
                    <a:pt x="45033" y="17747"/>
                    <a:pt x="55107" y="36527"/>
                  </a:cubicBezTo>
                  <a:cubicBezTo>
                    <a:pt x="48135" y="27454"/>
                    <a:pt x="18581" y="24885"/>
                    <a:pt x="1" y="24285"/>
                  </a:cubicBezTo>
                  <a:lnTo>
                    <a:pt x="1" y="24285"/>
                  </a:lnTo>
                  <a:cubicBezTo>
                    <a:pt x="9574" y="26786"/>
                    <a:pt x="47034" y="24518"/>
                    <a:pt x="55507" y="38928"/>
                  </a:cubicBezTo>
                  <a:cubicBezTo>
                    <a:pt x="57141" y="40897"/>
                    <a:pt x="56908" y="44366"/>
                    <a:pt x="57909" y="45600"/>
                  </a:cubicBezTo>
                  <a:cubicBezTo>
                    <a:pt x="60344" y="30589"/>
                    <a:pt x="31223" y="8307"/>
                    <a:pt x="16179" y="1"/>
                  </a:cubicBezTo>
                  <a:close/>
                </a:path>
              </a:pathLst>
            </a:custGeom>
            <a:solidFill>
              <a:srgbClr val="AD96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45"/>
            <p:cNvSpPr/>
            <p:nvPr/>
          </p:nvSpPr>
          <p:spPr>
            <a:xfrm>
              <a:off x="5538200" y="2705250"/>
              <a:ext cx="1562725" cy="1385775"/>
            </a:xfrm>
            <a:custGeom>
              <a:avLst/>
              <a:gdLst/>
              <a:ahLst/>
              <a:cxnLst/>
              <a:rect l="l" t="t" r="r" b="b"/>
              <a:pathLst>
                <a:path w="62509" h="55431" extrusionOk="0">
                  <a:moveTo>
                    <a:pt x="318" y="0"/>
                  </a:moveTo>
                  <a:cubicBezTo>
                    <a:pt x="0" y="0"/>
                    <a:pt x="1205" y="1412"/>
                    <a:pt x="1665" y="1668"/>
                  </a:cubicBezTo>
                  <a:cubicBezTo>
                    <a:pt x="10872" y="11675"/>
                    <a:pt x="35956" y="32990"/>
                    <a:pt x="34055" y="53605"/>
                  </a:cubicBezTo>
                  <a:cubicBezTo>
                    <a:pt x="33758" y="54868"/>
                    <a:pt x="33754" y="55430"/>
                    <a:pt x="34017" y="55430"/>
                  </a:cubicBezTo>
                  <a:cubicBezTo>
                    <a:pt x="35614" y="55430"/>
                    <a:pt x="47069" y="34640"/>
                    <a:pt x="62508" y="23984"/>
                  </a:cubicBezTo>
                  <a:lnTo>
                    <a:pt x="62508" y="23984"/>
                  </a:lnTo>
                  <a:cubicBezTo>
                    <a:pt x="53335" y="29688"/>
                    <a:pt x="46230" y="38461"/>
                    <a:pt x="39725" y="46767"/>
                  </a:cubicBezTo>
                  <a:cubicBezTo>
                    <a:pt x="38303" y="47352"/>
                    <a:pt x="35434" y="53000"/>
                    <a:pt x="34923" y="53000"/>
                  </a:cubicBezTo>
                  <a:cubicBezTo>
                    <a:pt x="34823" y="53000"/>
                    <a:pt x="34813" y="52784"/>
                    <a:pt x="34922" y="52270"/>
                  </a:cubicBezTo>
                  <a:cubicBezTo>
                    <a:pt x="36523" y="36159"/>
                    <a:pt x="17810" y="16612"/>
                    <a:pt x="1098" y="467"/>
                  </a:cubicBezTo>
                  <a:cubicBezTo>
                    <a:pt x="654" y="132"/>
                    <a:pt x="415" y="0"/>
                    <a:pt x="318" y="0"/>
                  </a:cubicBezTo>
                  <a:close/>
                </a:path>
              </a:pathLst>
            </a:custGeom>
            <a:solidFill>
              <a:srgbClr val="9280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11"/>
        <p:cNvGrpSpPr/>
        <p:nvPr/>
      </p:nvGrpSpPr>
      <p:grpSpPr>
        <a:xfrm>
          <a:off x="0" y="0"/>
          <a:ext cx="0" cy="0"/>
          <a:chOff x="0" y="0"/>
          <a:chExt cx="0" cy="0"/>
        </a:xfrm>
      </p:grpSpPr>
      <p:sp>
        <p:nvSpPr>
          <p:cNvPr id="3" name="Title 2">
            <a:extLst>
              <a:ext uri="{FF2B5EF4-FFF2-40B4-BE49-F238E27FC236}">
                <a16:creationId xmlns:a16="http://schemas.microsoft.com/office/drawing/2014/main" id="{3113B5FE-F8DE-4225-BFF8-5AFAA4C13703}"/>
              </a:ext>
            </a:extLst>
          </p:cNvPr>
          <p:cNvSpPr>
            <a:spLocks noGrp="1"/>
          </p:cNvSpPr>
          <p:nvPr>
            <p:ph type="title"/>
          </p:nvPr>
        </p:nvSpPr>
        <p:spPr>
          <a:xfrm>
            <a:off x="2298218" y="734158"/>
            <a:ext cx="6452400" cy="973322"/>
          </a:xfrm>
        </p:spPr>
        <p:txBody>
          <a:bodyPr/>
          <a:lstStyle/>
          <a:p>
            <a:pPr algn="just"/>
            <a:r>
              <a:rPr lang="en-US" sz="1200" dirty="0"/>
              <a:t>Pada </a:t>
            </a:r>
            <a:r>
              <a:rPr lang="en-US" sz="1200" dirty="0" err="1"/>
              <a:t>tahun</a:t>
            </a:r>
            <a:r>
              <a:rPr lang="en-US" sz="1200" dirty="0"/>
              <a:t> 1509, </a:t>
            </a:r>
            <a:r>
              <a:rPr lang="en-US" sz="1200" dirty="0" err="1"/>
              <a:t>Diogo</a:t>
            </a:r>
            <a:r>
              <a:rPr lang="en-US" sz="1200" dirty="0"/>
              <a:t> Lopez de </a:t>
            </a:r>
            <a:r>
              <a:rPr lang="en-US" sz="1200" dirty="0" err="1"/>
              <a:t>Sequira</a:t>
            </a:r>
            <a:r>
              <a:rPr lang="en-US" sz="1200" dirty="0"/>
              <a:t> </a:t>
            </a:r>
            <a:r>
              <a:rPr lang="en-US" sz="1200" dirty="0" err="1"/>
              <a:t>tiba</a:t>
            </a:r>
            <a:r>
              <a:rPr lang="en-US" sz="1200" dirty="0"/>
              <a:t> di Maluku </a:t>
            </a:r>
            <a:r>
              <a:rPr lang="en-US" sz="1200" dirty="0" err="1"/>
              <a:t>atas</a:t>
            </a:r>
            <a:r>
              <a:rPr lang="en-US" sz="1200" dirty="0"/>
              <a:t> </a:t>
            </a:r>
            <a:r>
              <a:rPr lang="en-US" sz="1200" dirty="0" err="1"/>
              <a:t>perintah</a:t>
            </a:r>
            <a:r>
              <a:rPr lang="en-US" sz="1200" dirty="0"/>
              <a:t> Raja </a:t>
            </a:r>
            <a:r>
              <a:rPr lang="en-US" sz="1200" dirty="0" err="1"/>
              <a:t>Portugis</a:t>
            </a:r>
            <a:r>
              <a:rPr lang="en-US" sz="1200" dirty="0"/>
              <a:t> </a:t>
            </a:r>
            <a:r>
              <a:rPr lang="en-US" sz="1200" dirty="0" err="1"/>
              <a:t>untuk</a:t>
            </a:r>
            <a:r>
              <a:rPr lang="en-US" sz="1200" dirty="0"/>
              <a:t> </a:t>
            </a:r>
            <a:r>
              <a:rPr lang="en-US" sz="1200" dirty="0" err="1"/>
              <a:t>menekan</a:t>
            </a:r>
            <a:r>
              <a:rPr lang="en-US" sz="1200" dirty="0"/>
              <a:t> </a:t>
            </a:r>
            <a:r>
              <a:rPr lang="en-US" sz="1200" dirty="0" err="1"/>
              <a:t>Malaka</a:t>
            </a:r>
            <a:r>
              <a:rPr lang="en-US" sz="1200" dirty="0"/>
              <a:t> dan juga </a:t>
            </a:r>
            <a:r>
              <a:rPr lang="en-US" sz="1200" dirty="0" err="1"/>
              <a:t>menjalin</a:t>
            </a:r>
            <a:r>
              <a:rPr lang="en-US" sz="1200" dirty="0"/>
              <a:t> </a:t>
            </a:r>
            <a:r>
              <a:rPr lang="en-US" sz="1200" dirty="0" err="1"/>
              <a:t>hubungan</a:t>
            </a:r>
            <a:r>
              <a:rPr lang="en-US" sz="1200" dirty="0"/>
              <a:t> </a:t>
            </a:r>
            <a:r>
              <a:rPr lang="en-US" sz="1200" dirty="0" err="1"/>
              <a:t>persahabatan</a:t>
            </a:r>
            <a:r>
              <a:rPr lang="en-US" sz="1200" dirty="0"/>
              <a:t> </a:t>
            </a:r>
            <a:r>
              <a:rPr lang="en-US" sz="1200" dirty="0" err="1"/>
              <a:t>dengan</a:t>
            </a:r>
            <a:r>
              <a:rPr lang="en-US" sz="1200" dirty="0"/>
              <a:t> </a:t>
            </a:r>
            <a:r>
              <a:rPr lang="en-US" sz="1200" dirty="0" err="1"/>
              <a:t>penguasa</a:t>
            </a:r>
            <a:r>
              <a:rPr lang="en-US" sz="1200" dirty="0"/>
              <a:t> </a:t>
            </a:r>
            <a:r>
              <a:rPr lang="en-US" sz="1200" dirty="0" err="1"/>
              <a:t>disana</a:t>
            </a:r>
            <a:r>
              <a:rPr lang="en-US" sz="1200" dirty="0"/>
              <a:t>.</a:t>
            </a:r>
          </a:p>
        </p:txBody>
      </p:sp>
      <p:pic>
        <p:nvPicPr>
          <p:cNvPr id="7" name="Picture 6">
            <a:extLst>
              <a:ext uri="{FF2B5EF4-FFF2-40B4-BE49-F238E27FC236}">
                <a16:creationId xmlns:a16="http://schemas.microsoft.com/office/drawing/2014/main" id="{259EC424-4E8B-4C06-A61C-9FAC9EE56BC8}"/>
              </a:ext>
            </a:extLst>
          </p:cNvPr>
          <p:cNvPicPr>
            <a:picLocks noChangeAspect="1"/>
          </p:cNvPicPr>
          <p:nvPr/>
        </p:nvPicPr>
        <p:blipFill>
          <a:blip r:embed="rId3"/>
          <a:stretch>
            <a:fillRect/>
          </a:stretch>
        </p:blipFill>
        <p:spPr>
          <a:xfrm>
            <a:off x="725002" y="458692"/>
            <a:ext cx="1463211" cy="1635090"/>
          </a:xfrm>
          <a:prstGeom prst="rect">
            <a:avLst/>
          </a:prstGeom>
        </p:spPr>
      </p:pic>
      <p:sp>
        <p:nvSpPr>
          <p:cNvPr id="10" name="Title 2">
            <a:extLst>
              <a:ext uri="{FF2B5EF4-FFF2-40B4-BE49-F238E27FC236}">
                <a16:creationId xmlns:a16="http://schemas.microsoft.com/office/drawing/2014/main" id="{80D5CF2C-A095-4FA3-9AA4-41221ECF9D07}"/>
              </a:ext>
            </a:extLst>
          </p:cNvPr>
          <p:cNvSpPr txBox="1">
            <a:spLocks/>
          </p:cNvSpPr>
          <p:nvPr/>
        </p:nvSpPr>
        <p:spPr>
          <a:xfrm>
            <a:off x="725002" y="2682494"/>
            <a:ext cx="7962545" cy="97332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15000"/>
              </a:lnSpc>
              <a:spcBef>
                <a:spcPts val="0"/>
              </a:spcBef>
              <a:spcAft>
                <a:spcPts val="0"/>
              </a:spcAft>
              <a:buClr>
                <a:schemeClr val="accent2"/>
              </a:buClr>
              <a:buSzPts val="2400"/>
              <a:buFont typeface="Libre Baskerville"/>
              <a:buNone/>
              <a:defRPr sz="2900" b="1" i="0" u="none" strike="noStrike" cap="none">
                <a:solidFill>
                  <a:schemeClr val="dk2"/>
                </a:solidFill>
                <a:latin typeface="Libre Baskerville"/>
                <a:ea typeface="Libre Baskerville"/>
                <a:cs typeface="Libre Baskerville"/>
                <a:sym typeface="Libre Baskerville"/>
              </a:defRPr>
            </a:lvl1pPr>
            <a:lvl2pPr marR="0" lvl="1" algn="ctr" rtl="0">
              <a:lnSpc>
                <a:spcPct val="100000"/>
              </a:lnSpc>
              <a:spcBef>
                <a:spcPts val="0"/>
              </a:spcBef>
              <a:spcAft>
                <a:spcPts val="0"/>
              </a:spcAft>
              <a:buClr>
                <a:schemeClr val="accent2"/>
              </a:buClr>
              <a:buSzPts val="3600"/>
              <a:buFont typeface="Arial"/>
              <a:buNone/>
              <a:defRPr sz="3600" b="0" i="0" u="none" strike="noStrike" cap="none">
                <a:solidFill>
                  <a:schemeClr val="accent2"/>
                </a:solidFill>
                <a:latin typeface="Arial"/>
                <a:ea typeface="Arial"/>
                <a:cs typeface="Arial"/>
                <a:sym typeface="Arial"/>
              </a:defRPr>
            </a:lvl2pPr>
            <a:lvl3pPr marR="0" lvl="2" algn="ctr" rtl="0">
              <a:lnSpc>
                <a:spcPct val="100000"/>
              </a:lnSpc>
              <a:spcBef>
                <a:spcPts val="0"/>
              </a:spcBef>
              <a:spcAft>
                <a:spcPts val="0"/>
              </a:spcAft>
              <a:buClr>
                <a:schemeClr val="accent2"/>
              </a:buClr>
              <a:buSzPts val="3600"/>
              <a:buFont typeface="Arial"/>
              <a:buNone/>
              <a:defRPr sz="3600" b="0" i="0" u="none" strike="noStrike" cap="none">
                <a:solidFill>
                  <a:schemeClr val="accent2"/>
                </a:solidFill>
                <a:latin typeface="Arial"/>
                <a:ea typeface="Arial"/>
                <a:cs typeface="Arial"/>
                <a:sym typeface="Arial"/>
              </a:defRPr>
            </a:lvl3pPr>
            <a:lvl4pPr marR="0" lvl="3" algn="ctr" rtl="0">
              <a:lnSpc>
                <a:spcPct val="100000"/>
              </a:lnSpc>
              <a:spcBef>
                <a:spcPts val="0"/>
              </a:spcBef>
              <a:spcAft>
                <a:spcPts val="0"/>
              </a:spcAft>
              <a:buClr>
                <a:schemeClr val="accent2"/>
              </a:buClr>
              <a:buSzPts val="3600"/>
              <a:buFont typeface="Arial"/>
              <a:buNone/>
              <a:defRPr sz="3600" b="0" i="0" u="none" strike="noStrike" cap="none">
                <a:solidFill>
                  <a:schemeClr val="accent2"/>
                </a:solidFill>
                <a:latin typeface="Arial"/>
                <a:ea typeface="Arial"/>
                <a:cs typeface="Arial"/>
                <a:sym typeface="Arial"/>
              </a:defRPr>
            </a:lvl4pPr>
            <a:lvl5pPr marR="0" lvl="4" algn="ctr" rtl="0">
              <a:lnSpc>
                <a:spcPct val="100000"/>
              </a:lnSpc>
              <a:spcBef>
                <a:spcPts val="0"/>
              </a:spcBef>
              <a:spcAft>
                <a:spcPts val="0"/>
              </a:spcAft>
              <a:buClr>
                <a:schemeClr val="accent2"/>
              </a:buClr>
              <a:buSzPts val="3600"/>
              <a:buFont typeface="Arial"/>
              <a:buNone/>
              <a:defRPr sz="3600" b="0" i="0" u="none" strike="noStrike" cap="none">
                <a:solidFill>
                  <a:schemeClr val="accent2"/>
                </a:solidFill>
                <a:latin typeface="Arial"/>
                <a:ea typeface="Arial"/>
                <a:cs typeface="Arial"/>
                <a:sym typeface="Arial"/>
              </a:defRPr>
            </a:lvl5pPr>
            <a:lvl6pPr marR="0" lvl="5" algn="ctr" rtl="0">
              <a:lnSpc>
                <a:spcPct val="100000"/>
              </a:lnSpc>
              <a:spcBef>
                <a:spcPts val="0"/>
              </a:spcBef>
              <a:spcAft>
                <a:spcPts val="0"/>
              </a:spcAft>
              <a:buClr>
                <a:schemeClr val="accent2"/>
              </a:buClr>
              <a:buSzPts val="3600"/>
              <a:buFont typeface="Arial"/>
              <a:buNone/>
              <a:defRPr sz="3600" b="0" i="0" u="none" strike="noStrike" cap="none">
                <a:solidFill>
                  <a:schemeClr val="accent2"/>
                </a:solidFill>
                <a:latin typeface="Arial"/>
                <a:ea typeface="Arial"/>
                <a:cs typeface="Arial"/>
                <a:sym typeface="Arial"/>
              </a:defRPr>
            </a:lvl6pPr>
            <a:lvl7pPr marR="0" lvl="6" algn="ctr" rtl="0">
              <a:lnSpc>
                <a:spcPct val="100000"/>
              </a:lnSpc>
              <a:spcBef>
                <a:spcPts val="0"/>
              </a:spcBef>
              <a:spcAft>
                <a:spcPts val="0"/>
              </a:spcAft>
              <a:buClr>
                <a:schemeClr val="accent2"/>
              </a:buClr>
              <a:buSzPts val="3600"/>
              <a:buFont typeface="Arial"/>
              <a:buNone/>
              <a:defRPr sz="3600" b="0" i="0" u="none" strike="noStrike" cap="none">
                <a:solidFill>
                  <a:schemeClr val="accent2"/>
                </a:solidFill>
                <a:latin typeface="Arial"/>
                <a:ea typeface="Arial"/>
                <a:cs typeface="Arial"/>
                <a:sym typeface="Arial"/>
              </a:defRPr>
            </a:lvl7pPr>
            <a:lvl8pPr marR="0" lvl="7" algn="ctr" rtl="0">
              <a:lnSpc>
                <a:spcPct val="100000"/>
              </a:lnSpc>
              <a:spcBef>
                <a:spcPts val="0"/>
              </a:spcBef>
              <a:spcAft>
                <a:spcPts val="0"/>
              </a:spcAft>
              <a:buClr>
                <a:schemeClr val="accent2"/>
              </a:buClr>
              <a:buSzPts val="3600"/>
              <a:buFont typeface="Arial"/>
              <a:buNone/>
              <a:defRPr sz="3600" b="0" i="0" u="none" strike="noStrike" cap="none">
                <a:solidFill>
                  <a:schemeClr val="accent2"/>
                </a:solidFill>
                <a:latin typeface="Arial"/>
                <a:ea typeface="Arial"/>
                <a:cs typeface="Arial"/>
                <a:sym typeface="Arial"/>
              </a:defRPr>
            </a:lvl8pPr>
            <a:lvl9pPr marR="0" lvl="8" algn="ctr" rtl="0">
              <a:lnSpc>
                <a:spcPct val="100000"/>
              </a:lnSpc>
              <a:spcBef>
                <a:spcPts val="0"/>
              </a:spcBef>
              <a:spcAft>
                <a:spcPts val="0"/>
              </a:spcAft>
              <a:buClr>
                <a:schemeClr val="accent2"/>
              </a:buClr>
              <a:buSzPts val="3600"/>
              <a:buFont typeface="Arial"/>
              <a:buNone/>
              <a:defRPr sz="3600" b="0" i="0" u="none" strike="noStrike" cap="none">
                <a:solidFill>
                  <a:schemeClr val="accent2"/>
                </a:solidFill>
                <a:latin typeface="Arial"/>
                <a:ea typeface="Arial"/>
                <a:cs typeface="Arial"/>
                <a:sym typeface="Arial"/>
              </a:defRPr>
            </a:lvl9pPr>
          </a:lstStyle>
          <a:p>
            <a:pPr algn="just"/>
            <a:r>
              <a:rPr lang="en-US" sz="1200" dirty="0" err="1"/>
              <a:t>Mereka</a:t>
            </a:r>
            <a:r>
              <a:rPr lang="en-US" sz="1200" dirty="0"/>
              <a:t> </a:t>
            </a:r>
            <a:r>
              <a:rPr lang="en-US" sz="1200" dirty="0" err="1"/>
              <a:t>disambut</a:t>
            </a:r>
            <a:r>
              <a:rPr lang="en-US" sz="1200" dirty="0"/>
              <a:t> </a:t>
            </a:r>
            <a:r>
              <a:rPr lang="en-US" sz="1200" dirty="0" err="1"/>
              <a:t>dengan</a:t>
            </a:r>
            <a:r>
              <a:rPr lang="en-US" sz="1200" dirty="0"/>
              <a:t> </a:t>
            </a:r>
            <a:r>
              <a:rPr lang="en-US" sz="1200" dirty="0" err="1"/>
              <a:t>baik</a:t>
            </a:r>
            <a:r>
              <a:rPr lang="en-US" sz="1200" dirty="0"/>
              <a:t> oleh Sultan Mahmud </a:t>
            </a:r>
            <a:r>
              <a:rPr lang="en-US" sz="1200" dirty="0" err="1"/>
              <a:t>Syah</a:t>
            </a:r>
            <a:r>
              <a:rPr lang="en-US" sz="1200" dirty="0"/>
              <a:t>, </a:t>
            </a:r>
            <a:r>
              <a:rPr lang="en-US" sz="1200" dirty="0" err="1"/>
              <a:t>akan</a:t>
            </a:r>
            <a:r>
              <a:rPr lang="en-US" sz="1200" dirty="0"/>
              <a:t> </a:t>
            </a:r>
            <a:r>
              <a:rPr lang="en-US" sz="1200" dirty="0" err="1"/>
              <a:t>tetapi</a:t>
            </a:r>
            <a:r>
              <a:rPr lang="en-US" sz="1200" dirty="0"/>
              <a:t> </a:t>
            </a:r>
            <a:r>
              <a:rPr lang="en-US" sz="1200" dirty="0" err="1"/>
              <a:t>Komunitas</a:t>
            </a:r>
            <a:r>
              <a:rPr lang="en-US" sz="1200" dirty="0"/>
              <a:t> </a:t>
            </a:r>
            <a:r>
              <a:rPr lang="en-US" sz="1200" dirty="0" err="1"/>
              <a:t>Dagang</a:t>
            </a:r>
            <a:r>
              <a:rPr lang="en-US" sz="1200" dirty="0"/>
              <a:t> International yang </a:t>
            </a:r>
            <a:r>
              <a:rPr lang="en-US" sz="1200" dirty="0" err="1"/>
              <a:t>ada</a:t>
            </a:r>
            <a:r>
              <a:rPr lang="en-US" sz="1200" dirty="0"/>
              <a:t> </a:t>
            </a:r>
            <a:r>
              <a:rPr lang="en-US" sz="1200" dirty="0" err="1"/>
              <a:t>dikota</a:t>
            </a:r>
            <a:r>
              <a:rPr lang="en-US" sz="1200" dirty="0"/>
              <a:t> </a:t>
            </a:r>
            <a:r>
              <a:rPr lang="en-US" sz="1200" dirty="0" err="1"/>
              <a:t>tersebut</a:t>
            </a:r>
            <a:r>
              <a:rPr lang="en-US" sz="1200" dirty="0"/>
              <a:t> </a:t>
            </a:r>
            <a:r>
              <a:rPr lang="en-US" sz="1200" dirty="0" err="1"/>
              <a:t>meyakinkan</a:t>
            </a:r>
            <a:r>
              <a:rPr lang="en-US" sz="1200" dirty="0"/>
              <a:t> Sultan Mahmud </a:t>
            </a:r>
            <a:r>
              <a:rPr lang="en-US" sz="1200" dirty="0" err="1"/>
              <a:t>Syah</a:t>
            </a:r>
            <a:r>
              <a:rPr lang="en-US" sz="1200" dirty="0"/>
              <a:t> </a:t>
            </a:r>
            <a:r>
              <a:rPr lang="en-US" sz="1200" dirty="0" err="1"/>
              <a:t>bahwa</a:t>
            </a:r>
            <a:r>
              <a:rPr lang="en-US" sz="1200" dirty="0"/>
              <a:t> </a:t>
            </a:r>
            <a:r>
              <a:rPr lang="en-US" sz="1200" dirty="0" err="1"/>
              <a:t>portugis</a:t>
            </a:r>
            <a:r>
              <a:rPr lang="en-US" sz="1200" dirty="0"/>
              <a:t> </a:t>
            </a:r>
            <a:r>
              <a:rPr lang="en-US" sz="1200" dirty="0" err="1"/>
              <a:t>merupakan</a:t>
            </a:r>
            <a:r>
              <a:rPr lang="en-US" sz="1200" dirty="0"/>
              <a:t> </a:t>
            </a:r>
            <a:r>
              <a:rPr lang="en-US" sz="1200" dirty="0" err="1"/>
              <a:t>ancaman</a:t>
            </a:r>
            <a:r>
              <a:rPr lang="en-US" sz="1200" dirty="0"/>
              <a:t> </a:t>
            </a:r>
            <a:r>
              <a:rPr lang="en-US" sz="1200" dirty="0" err="1"/>
              <a:t>besar</a:t>
            </a:r>
            <a:r>
              <a:rPr lang="en-US" sz="1200" dirty="0"/>
              <a:t> </a:t>
            </a:r>
            <a:r>
              <a:rPr lang="en-US" sz="1200" dirty="0" err="1"/>
              <a:t>baginya</a:t>
            </a:r>
            <a:r>
              <a:rPr lang="en-US" sz="1200" dirty="0"/>
              <a:t>. </a:t>
            </a:r>
            <a:r>
              <a:rPr lang="en-US" sz="1200" dirty="0" err="1"/>
              <a:t>Akhirnya</a:t>
            </a:r>
            <a:r>
              <a:rPr lang="en-US" sz="1200" dirty="0"/>
              <a:t> Sultan Mahmud </a:t>
            </a:r>
            <a:r>
              <a:rPr lang="en-US" sz="1200" dirty="0" err="1"/>
              <a:t>Syah</a:t>
            </a:r>
            <a:r>
              <a:rPr lang="en-US" sz="1200" dirty="0"/>
              <a:t> </a:t>
            </a:r>
            <a:r>
              <a:rPr lang="en-US" sz="1200" dirty="0" err="1"/>
              <a:t>melawan</a:t>
            </a:r>
            <a:r>
              <a:rPr lang="en-US" sz="1200" dirty="0"/>
              <a:t> </a:t>
            </a:r>
            <a:r>
              <a:rPr lang="en-US" sz="1200" dirty="0" err="1"/>
              <a:t>Diogo</a:t>
            </a:r>
            <a:r>
              <a:rPr lang="en-US" sz="1200" dirty="0"/>
              <a:t> Lopez de </a:t>
            </a:r>
            <a:r>
              <a:rPr lang="en-US" sz="1200" dirty="0" err="1"/>
              <a:t>Sequira</a:t>
            </a:r>
            <a:r>
              <a:rPr lang="en-US" sz="1200" dirty="0"/>
              <a:t>, </a:t>
            </a:r>
            <a:r>
              <a:rPr lang="en-US" sz="1200" dirty="0" err="1"/>
              <a:t>menawan</a:t>
            </a:r>
            <a:r>
              <a:rPr lang="en-US" sz="1200" dirty="0"/>
              <a:t> </a:t>
            </a:r>
            <a:r>
              <a:rPr lang="en-US" sz="1200" dirty="0" err="1"/>
              <a:t>beberapa</a:t>
            </a:r>
            <a:r>
              <a:rPr lang="en-US" sz="1200" dirty="0"/>
              <a:t> orang </a:t>
            </a:r>
            <a:r>
              <a:rPr lang="en-US" sz="1200" dirty="0" err="1"/>
              <a:t>anak</a:t>
            </a:r>
            <a:r>
              <a:rPr lang="en-US" sz="1200" dirty="0"/>
              <a:t> </a:t>
            </a:r>
            <a:r>
              <a:rPr lang="en-US" sz="1200" dirty="0" err="1"/>
              <a:t>buahnya</a:t>
            </a:r>
            <a:r>
              <a:rPr lang="en-US" sz="1200" dirty="0"/>
              <a:t>, dan </a:t>
            </a:r>
            <a:r>
              <a:rPr lang="en-US" sz="1200" dirty="0" err="1"/>
              <a:t>membunuh</a:t>
            </a:r>
            <a:r>
              <a:rPr lang="en-US" sz="1200" dirty="0"/>
              <a:t> </a:t>
            </a:r>
            <a:r>
              <a:rPr lang="en-US" sz="1200" dirty="0" err="1"/>
              <a:t>beberapa</a:t>
            </a:r>
            <a:r>
              <a:rPr lang="en-US" sz="1200" dirty="0"/>
              <a:t> yang lain. </a:t>
            </a:r>
            <a:r>
              <a:rPr lang="en-US" sz="1200" dirty="0" err="1"/>
              <a:t>Ia</a:t>
            </a:r>
            <a:r>
              <a:rPr lang="en-US" sz="1200" dirty="0"/>
              <a:t> juga </a:t>
            </a:r>
            <a:r>
              <a:rPr lang="en-US" sz="1200" dirty="0" err="1"/>
              <a:t>mencoba</a:t>
            </a:r>
            <a:r>
              <a:rPr lang="en-US" sz="1200" dirty="0"/>
              <a:t> </a:t>
            </a:r>
            <a:r>
              <a:rPr lang="en-US" sz="1200" dirty="0" err="1"/>
              <a:t>menyerang</a:t>
            </a:r>
            <a:r>
              <a:rPr lang="en-US" sz="1200" dirty="0"/>
              <a:t> </a:t>
            </a:r>
            <a:r>
              <a:rPr lang="en-US" sz="1200" dirty="0" err="1"/>
              <a:t>empat</a:t>
            </a:r>
            <a:r>
              <a:rPr lang="en-US" sz="1200" dirty="0"/>
              <a:t> </a:t>
            </a:r>
            <a:r>
              <a:rPr lang="en-US" sz="1200" dirty="0" err="1"/>
              <a:t>kapal</a:t>
            </a:r>
            <a:r>
              <a:rPr lang="en-US" sz="1200" dirty="0"/>
              <a:t> </a:t>
            </a:r>
            <a:r>
              <a:rPr lang="en-US" sz="1200" dirty="0" err="1"/>
              <a:t>portugis</a:t>
            </a:r>
            <a:r>
              <a:rPr lang="en-US" sz="1200" dirty="0"/>
              <a:t>, </a:t>
            </a:r>
            <a:r>
              <a:rPr lang="en-US" sz="1200" dirty="0" err="1"/>
              <a:t>tetapi</a:t>
            </a:r>
            <a:r>
              <a:rPr lang="en-US" sz="1200" dirty="0"/>
              <a:t> </a:t>
            </a:r>
            <a:r>
              <a:rPr lang="en-US" sz="1200" dirty="0" err="1"/>
              <a:t>keempat</a:t>
            </a:r>
            <a:r>
              <a:rPr lang="en-US" sz="1200" dirty="0"/>
              <a:t> </a:t>
            </a:r>
            <a:r>
              <a:rPr lang="en-US" sz="1200" dirty="0" err="1"/>
              <a:t>kapal</a:t>
            </a:r>
            <a:r>
              <a:rPr lang="en-US" sz="1200" dirty="0"/>
              <a:t> </a:t>
            </a:r>
            <a:r>
              <a:rPr lang="en-US" sz="1200" dirty="0" err="1"/>
              <a:t>tersebut</a:t>
            </a:r>
            <a:r>
              <a:rPr lang="en-US" sz="1200" dirty="0"/>
              <a:t> </a:t>
            </a:r>
            <a:r>
              <a:rPr lang="en-US" sz="1200" dirty="0" err="1"/>
              <a:t>berhasil</a:t>
            </a:r>
            <a:r>
              <a:rPr lang="en-US" sz="1200" dirty="0"/>
              <a:t> </a:t>
            </a:r>
            <a:r>
              <a:rPr lang="en-US" sz="1200" dirty="0" err="1"/>
              <a:t>berlayar</a:t>
            </a:r>
            <a:r>
              <a:rPr lang="en-US" sz="1200" dirty="0"/>
              <a:t> </a:t>
            </a:r>
            <a:r>
              <a:rPr lang="en-US" sz="1200" dirty="0" err="1"/>
              <a:t>ke</a:t>
            </a:r>
            <a:r>
              <a:rPr lang="en-US" sz="1200" dirty="0"/>
              <a:t> </a:t>
            </a:r>
            <a:r>
              <a:rPr lang="en-US" sz="1200" dirty="0" err="1"/>
              <a:t>laut</a:t>
            </a:r>
            <a:r>
              <a:rPr lang="en-US" sz="1200" dirty="0"/>
              <a:t> </a:t>
            </a:r>
            <a:r>
              <a:rPr lang="en-US" sz="1200" dirty="0" err="1"/>
              <a:t>lepas</a:t>
            </a:r>
            <a:r>
              <a:rPr lang="en-US" sz="1200" dirty="0"/>
              <a:t>. Karena </a:t>
            </a:r>
            <a:r>
              <a:rPr lang="en-US" sz="1200" dirty="0" err="1"/>
              <a:t>itulah</a:t>
            </a:r>
            <a:r>
              <a:rPr lang="en-US" sz="1200" dirty="0"/>
              <a:t> </a:t>
            </a:r>
            <a:r>
              <a:rPr lang="en-US" sz="1200" dirty="0" err="1"/>
              <a:t>penaklukan</a:t>
            </a:r>
            <a:r>
              <a:rPr lang="en-US" sz="1200" dirty="0"/>
              <a:t> </a:t>
            </a:r>
            <a:r>
              <a:rPr lang="en-US" sz="1200" dirty="0" err="1"/>
              <a:t>adalah</a:t>
            </a:r>
            <a:r>
              <a:rPr lang="en-US" sz="1200" dirty="0"/>
              <a:t> </a:t>
            </a:r>
            <a:r>
              <a:rPr lang="en-US" sz="1200" dirty="0" err="1"/>
              <a:t>satu-satunya</a:t>
            </a:r>
            <a:r>
              <a:rPr lang="en-US" sz="1200" dirty="0"/>
              <a:t> </a:t>
            </a:r>
            <a:r>
              <a:rPr lang="en-US" sz="1200" dirty="0" err="1"/>
              <a:t>cara</a:t>
            </a:r>
            <a:r>
              <a:rPr lang="en-US" sz="1200" dirty="0"/>
              <a:t> yang </a:t>
            </a:r>
            <a:r>
              <a:rPr lang="en-US" sz="1200" dirty="0" err="1"/>
              <a:t>dapat</a:t>
            </a:r>
            <a:r>
              <a:rPr lang="en-US" sz="1200" dirty="0"/>
              <a:t> </a:t>
            </a:r>
            <a:r>
              <a:rPr lang="en-US" sz="1200" dirty="0" err="1"/>
              <a:t>dilakukan</a:t>
            </a:r>
            <a:r>
              <a:rPr lang="en-US" sz="1200" dirty="0"/>
              <a:t> </a:t>
            </a:r>
            <a:r>
              <a:rPr lang="en-US" sz="1200" dirty="0" err="1"/>
              <a:t>Portugis</a:t>
            </a:r>
            <a:r>
              <a:rPr lang="en-US" sz="1200" dirty="0"/>
              <a:t> </a:t>
            </a:r>
            <a:r>
              <a:rPr lang="en-US" sz="1200" dirty="0" err="1"/>
              <a:t>untuk</a:t>
            </a:r>
            <a:r>
              <a:rPr lang="en-US" sz="1200" dirty="0"/>
              <a:t> </a:t>
            </a:r>
            <a:r>
              <a:rPr lang="en-US" sz="1200" dirty="0" err="1"/>
              <a:t>merebut</a:t>
            </a:r>
            <a:r>
              <a:rPr lang="en-US" sz="1200" dirty="0"/>
              <a:t> wilayah </a:t>
            </a:r>
            <a:r>
              <a:rPr lang="en-US" sz="1200" dirty="0" err="1"/>
              <a:t>tersebut</a:t>
            </a:r>
            <a:r>
              <a:rPr lang="en-US" sz="1200" dirty="0"/>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down)">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randombar(horizontal)">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17"/>
        <p:cNvGrpSpPr/>
        <p:nvPr/>
      </p:nvGrpSpPr>
      <p:grpSpPr>
        <a:xfrm>
          <a:off x="0" y="0"/>
          <a:ext cx="0" cy="0"/>
          <a:chOff x="0" y="0"/>
          <a:chExt cx="0" cy="0"/>
        </a:xfrm>
      </p:grpSpPr>
      <p:sp>
        <p:nvSpPr>
          <p:cNvPr id="54" name="Title 2">
            <a:extLst>
              <a:ext uri="{FF2B5EF4-FFF2-40B4-BE49-F238E27FC236}">
                <a16:creationId xmlns:a16="http://schemas.microsoft.com/office/drawing/2014/main" id="{A315AA5C-5469-4352-8C92-B4D195FD3E3B}"/>
              </a:ext>
            </a:extLst>
          </p:cNvPr>
          <p:cNvSpPr txBox="1">
            <a:spLocks/>
          </p:cNvSpPr>
          <p:nvPr/>
        </p:nvSpPr>
        <p:spPr>
          <a:xfrm>
            <a:off x="962891" y="697520"/>
            <a:ext cx="5412562" cy="97332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15000"/>
              </a:lnSpc>
              <a:spcBef>
                <a:spcPts val="0"/>
              </a:spcBef>
              <a:spcAft>
                <a:spcPts val="0"/>
              </a:spcAft>
              <a:buClr>
                <a:schemeClr val="accent2"/>
              </a:buClr>
              <a:buSzPts val="2400"/>
              <a:buFont typeface="Libre Baskerville"/>
              <a:buNone/>
              <a:defRPr sz="2900" b="1" i="0" u="none" strike="noStrike" cap="none">
                <a:solidFill>
                  <a:schemeClr val="dk2"/>
                </a:solidFill>
                <a:latin typeface="Libre Baskerville"/>
                <a:ea typeface="Libre Baskerville"/>
                <a:cs typeface="Libre Baskerville"/>
                <a:sym typeface="Libre Baskerville"/>
              </a:defRPr>
            </a:lvl1pPr>
            <a:lvl2pPr marR="0" lvl="1" algn="ctr" rtl="0">
              <a:lnSpc>
                <a:spcPct val="100000"/>
              </a:lnSpc>
              <a:spcBef>
                <a:spcPts val="0"/>
              </a:spcBef>
              <a:spcAft>
                <a:spcPts val="0"/>
              </a:spcAft>
              <a:buClr>
                <a:schemeClr val="accent2"/>
              </a:buClr>
              <a:buSzPts val="3600"/>
              <a:buFont typeface="Arial"/>
              <a:buNone/>
              <a:defRPr sz="3600" b="0" i="0" u="none" strike="noStrike" cap="none">
                <a:solidFill>
                  <a:schemeClr val="accent2"/>
                </a:solidFill>
                <a:latin typeface="Arial"/>
                <a:ea typeface="Arial"/>
                <a:cs typeface="Arial"/>
                <a:sym typeface="Arial"/>
              </a:defRPr>
            </a:lvl2pPr>
            <a:lvl3pPr marR="0" lvl="2" algn="ctr" rtl="0">
              <a:lnSpc>
                <a:spcPct val="100000"/>
              </a:lnSpc>
              <a:spcBef>
                <a:spcPts val="0"/>
              </a:spcBef>
              <a:spcAft>
                <a:spcPts val="0"/>
              </a:spcAft>
              <a:buClr>
                <a:schemeClr val="accent2"/>
              </a:buClr>
              <a:buSzPts val="3600"/>
              <a:buFont typeface="Arial"/>
              <a:buNone/>
              <a:defRPr sz="3600" b="0" i="0" u="none" strike="noStrike" cap="none">
                <a:solidFill>
                  <a:schemeClr val="accent2"/>
                </a:solidFill>
                <a:latin typeface="Arial"/>
                <a:ea typeface="Arial"/>
                <a:cs typeface="Arial"/>
                <a:sym typeface="Arial"/>
              </a:defRPr>
            </a:lvl3pPr>
            <a:lvl4pPr marR="0" lvl="3" algn="ctr" rtl="0">
              <a:lnSpc>
                <a:spcPct val="100000"/>
              </a:lnSpc>
              <a:spcBef>
                <a:spcPts val="0"/>
              </a:spcBef>
              <a:spcAft>
                <a:spcPts val="0"/>
              </a:spcAft>
              <a:buClr>
                <a:schemeClr val="accent2"/>
              </a:buClr>
              <a:buSzPts val="3600"/>
              <a:buFont typeface="Arial"/>
              <a:buNone/>
              <a:defRPr sz="3600" b="0" i="0" u="none" strike="noStrike" cap="none">
                <a:solidFill>
                  <a:schemeClr val="accent2"/>
                </a:solidFill>
                <a:latin typeface="Arial"/>
                <a:ea typeface="Arial"/>
                <a:cs typeface="Arial"/>
                <a:sym typeface="Arial"/>
              </a:defRPr>
            </a:lvl4pPr>
            <a:lvl5pPr marR="0" lvl="4" algn="ctr" rtl="0">
              <a:lnSpc>
                <a:spcPct val="100000"/>
              </a:lnSpc>
              <a:spcBef>
                <a:spcPts val="0"/>
              </a:spcBef>
              <a:spcAft>
                <a:spcPts val="0"/>
              </a:spcAft>
              <a:buClr>
                <a:schemeClr val="accent2"/>
              </a:buClr>
              <a:buSzPts val="3600"/>
              <a:buFont typeface="Arial"/>
              <a:buNone/>
              <a:defRPr sz="3600" b="0" i="0" u="none" strike="noStrike" cap="none">
                <a:solidFill>
                  <a:schemeClr val="accent2"/>
                </a:solidFill>
                <a:latin typeface="Arial"/>
                <a:ea typeface="Arial"/>
                <a:cs typeface="Arial"/>
                <a:sym typeface="Arial"/>
              </a:defRPr>
            </a:lvl5pPr>
            <a:lvl6pPr marR="0" lvl="5" algn="ctr" rtl="0">
              <a:lnSpc>
                <a:spcPct val="100000"/>
              </a:lnSpc>
              <a:spcBef>
                <a:spcPts val="0"/>
              </a:spcBef>
              <a:spcAft>
                <a:spcPts val="0"/>
              </a:spcAft>
              <a:buClr>
                <a:schemeClr val="accent2"/>
              </a:buClr>
              <a:buSzPts val="3600"/>
              <a:buFont typeface="Arial"/>
              <a:buNone/>
              <a:defRPr sz="3600" b="0" i="0" u="none" strike="noStrike" cap="none">
                <a:solidFill>
                  <a:schemeClr val="accent2"/>
                </a:solidFill>
                <a:latin typeface="Arial"/>
                <a:ea typeface="Arial"/>
                <a:cs typeface="Arial"/>
                <a:sym typeface="Arial"/>
              </a:defRPr>
            </a:lvl6pPr>
            <a:lvl7pPr marR="0" lvl="6" algn="ctr" rtl="0">
              <a:lnSpc>
                <a:spcPct val="100000"/>
              </a:lnSpc>
              <a:spcBef>
                <a:spcPts val="0"/>
              </a:spcBef>
              <a:spcAft>
                <a:spcPts val="0"/>
              </a:spcAft>
              <a:buClr>
                <a:schemeClr val="accent2"/>
              </a:buClr>
              <a:buSzPts val="3600"/>
              <a:buFont typeface="Arial"/>
              <a:buNone/>
              <a:defRPr sz="3600" b="0" i="0" u="none" strike="noStrike" cap="none">
                <a:solidFill>
                  <a:schemeClr val="accent2"/>
                </a:solidFill>
                <a:latin typeface="Arial"/>
                <a:ea typeface="Arial"/>
                <a:cs typeface="Arial"/>
                <a:sym typeface="Arial"/>
              </a:defRPr>
            </a:lvl7pPr>
            <a:lvl8pPr marR="0" lvl="7" algn="ctr" rtl="0">
              <a:lnSpc>
                <a:spcPct val="100000"/>
              </a:lnSpc>
              <a:spcBef>
                <a:spcPts val="0"/>
              </a:spcBef>
              <a:spcAft>
                <a:spcPts val="0"/>
              </a:spcAft>
              <a:buClr>
                <a:schemeClr val="accent2"/>
              </a:buClr>
              <a:buSzPts val="3600"/>
              <a:buFont typeface="Arial"/>
              <a:buNone/>
              <a:defRPr sz="3600" b="0" i="0" u="none" strike="noStrike" cap="none">
                <a:solidFill>
                  <a:schemeClr val="accent2"/>
                </a:solidFill>
                <a:latin typeface="Arial"/>
                <a:ea typeface="Arial"/>
                <a:cs typeface="Arial"/>
                <a:sym typeface="Arial"/>
              </a:defRPr>
            </a:lvl8pPr>
            <a:lvl9pPr marR="0" lvl="8" algn="ctr" rtl="0">
              <a:lnSpc>
                <a:spcPct val="100000"/>
              </a:lnSpc>
              <a:spcBef>
                <a:spcPts val="0"/>
              </a:spcBef>
              <a:spcAft>
                <a:spcPts val="0"/>
              </a:spcAft>
              <a:buClr>
                <a:schemeClr val="accent2"/>
              </a:buClr>
              <a:buSzPts val="3600"/>
              <a:buFont typeface="Arial"/>
              <a:buNone/>
              <a:defRPr sz="3600" b="0" i="0" u="none" strike="noStrike" cap="none">
                <a:solidFill>
                  <a:schemeClr val="accent2"/>
                </a:solidFill>
                <a:latin typeface="Arial"/>
                <a:ea typeface="Arial"/>
                <a:cs typeface="Arial"/>
                <a:sym typeface="Arial"/>
              </a:defRPr>
            </a:lvl9pPr>
          </a:lstStyle>
          <a:p>
            <a:pPr algn="just"/>
            <a:r>
              <a:rPr lang="en-US" sz="1300" dirty="0" err="1"/>
              <a:t>Bulan</a:t>
            </a:r>
            <a:r>
              <a:rPr lang="en-US" sz="1300" dirty="0"/>
              <a:t> April 1511, Alfonso de Albuquerque </a:t>
            </a:r>
            <a:r>
              <a:rPr lang="en-US" sz="1300" dirty="0" err="1"/>
              <a:t>melakukan</a:t>
            </a:r>
            <a:r>
              <a:rPr lang="en-US" sz="1300" dirty="0"/>
              <a:t> </a:t>
            </a:r>
            <a:r>
              <a:rPr lang="en-US" sz="1300" dirty="0" err="1"/>
              <a:t>pelayaran</a:t>
            </a:r>
            <a:r>
              <a:rPr lang="en-US" sz="1300" dirty="0"/>
              <a:t> </a:t>
            </a:r>
            <a:r>
              <a:rPr lang="en-US" sz="1300" dirty="0" err="1"/>
              <a:t>dari</a:t>
            </a:r>
            <a:r>
              <a:rPr lang="en-US" sz="1300" dirty="0"/>
              <a:t> Goa </a:t>
            </a:r>
            <a:r>
              <a:rPr lang="en-US" sz="1300" dirty="0" err="1"/>
              <a:t>menuju</a:t>
            </a:r>
            <a:r>
              <a:rPr lang="en-US" sz="1300" dirty="0"/>
              <a:t> </a:t>
            </a:r>
            <a:r>
              <a:rPr lang="en-US" sz="1300" dirty="0" err="1"/>
              <a:t>Malaka</a:t>
            </a:r>
            <a:r>
              <a:rPr lang="en-US" sz="1300" dirty="0"/>
              <a:t> </a:t>
            </a:r>
            <a:r>
              <a:rPr lang="en-US" sz="1300" dirty="0" err="1"/>
              <a:t>dengan</a:t>
            </a:r>
            <a:r>
              <a:rPr lang="en-US" sz="1300" dirty="0"/>
              <a:t> </a:t>
            </a:r>
            <a:r>
              <a:rPr lang="en-US" sz="1300" dirty="0" err="1"/>
              <a:t>membawa</a:t>
            </a:r>
            <a:r>
              <a:rPr lang="en-US" sz="1300" dirty="0"/>
              <a:t> </a:t>
            </a:r>
            <a:r>
              <a:rPr lang="en-US" sz="1300" dirty="0" err="1"/>
              <a:t>pasukan</a:t>
            </a:r>
            <a:r>
              <a:rPr lang="en-US" sz="1300" dirty="0"/>
              <a:t> </a:t>
            </a:r>
            <a:r>
              <a:rPr lang="en-US" sz="1300" dirty="0" err="1"/>
              <a:t>kira-kira</a:t>
            </a:r>
            <a:r>
              <a:rPr lang="en-US" sz="1300" dirty="0"/>
              <a:t> </a:t>
            </a:r>
            <a:r>
              <a:rPr lang="en-US" sz="1300" dirty="0" err="1"/>
              <a:t>sekitar</a:t>
            </a:r>
            <a:r>
              <a:rPr lang="en-US" sz="1300" dirty="0"/>
              <a:t> 1200 orang dan 17 </a:t>
            </a:r>
            <a:r>
              <a:rPr lang="en-US" sz="1300" dirty="0" err="1"/>
              <a:t>buah</a:t>
            </a:r>
            <a:r>
              <a:rPr lang="en-US" sz="1300" dirty="0"/>
              <a:t> </a:t>
            </a:r>
            <a:r>
              <a:rPr lang="en-US" sz="1300" dirty="0" err="1"/>
              <a:t>kapal</a:t>
            </a:r>
            <a:r>
              <a:rPr lang="en-US" sz="1300" dirty="0"/>
              <a:t>.</a:t>
            </a:r>
          </a:p>
        </p:txBody>
      </p:sp>
      <p:pic>
        <p:nvPicPr>
          <p:cNvPr id="17" name="Picture 16">
            <a:extLst>
              <a:ext uri="{FF2B5EF4-FFF2-40B4-BE49-F238E27FC236}">
                <a16:creationId xmlns:a16="http://schemas.microsoft.com/office/drawing/2014/main" id="{611505C8-DCA5-42DA-8F4E-A1ECC55A8B18}"/>
              </a:ext>
            </a:extLst>
          </p:cNvPr>
          <p:cNvPicPr>
            <a:picLocks noChangeAspect="1"/>
          </p:cNvPicPr>
          <p:nvPr/>
        </p:nvPicPr>
        <p:blipFill>
          <a:blip r:embed="rId3"/>
          <a:stretch>
            <a:fillRect/>
          </a:stretch>
        </p:blipFill>
        <p:spPr>
          <a:xfrm>
            <a:off x="6705600" y="351665"/>
            <a:ext cx="1330036" cy="1665032"/>
          </a:xfrm>
          <a:prstGeom prst="rect">
            <a:avLst/>
          </a:prstGeom>
        </p:spPr>
      </p:pic>
      <p:sp>
        <p:nvSpPr>
          <p:cNvPr id="57" name="Title 2">
            <a:extLst>
              <a:ext uri="{FF2B5EF4-FFF2-40B4-BE49-F238E27FC236}">
                <a16:creationId xmlns:a16="http://schemas.microsoft.com/office/drawing/2014/main" id="{5BD7C6F1-0442-40AD-B6B7-A6C57512C687}"/>
              </a:ext>
            </a:extLst>
          </p:cNvPr>
          <p:cNvSpPr txBox="1">
            <a:spLocks/>
          </p:cNvSpPr>
          <p:nvPr/>
        </p:nvSpPr>
        <p:spPr>
          <a:xfrm>
            <a:off x="3403576" y="2416561"/>
            <a:ext cx="5412562" cy="97332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15000"/>
              </a:lnSpc>
              <a:spcBef>
                <a:spcPts val="0"/>
              </a:spcBef>
              <a:spcAft>
                <a:spcPts val="0"/>
              </a:spcAft>
              <a:buClr>
                <a:schemeClr val="accent2"/>
              </a:buClr>
              <a:buSzPts val="2400"/>
              <a:buFont typeface="Libre Baskerville"/>
              <a:buNone/>
              <a:defRPr sz="2900" b="1" i="0" u="none" strike="noStrike" cap="none">
                <a:solidFill>
                  <a:schemeClr val="dk2"/>
                </a:solidFill>
                <a:latin typeface="Libre Baskerville"/>
                <a:ea typeface="Libre Baskerville"/>
                <a:cs typeface="Libre Baskerville"/>
                <a:sym typeface="Libre Baskerville"/>
              </a:defRPr>
            </a:lvl1pPr>
            <a:lvl2pPr marR="0" lvl="1" algn="ctr" rtl="0">
              <a:lnSpc>
                <a:spcPct val="100000"/>
              </a:lnSpc>
              <a:spcBef>
                <a:spcPts val="0"/>
              </a:spcBef>
              <a:spcAft>
                <a:spcPts val="0"/>
              </a:spcAft>
              <a:buClr>
                <a:schemeClr val="accent2"/>
              </a:buClr>
              <a:buSzPts val="3600"/>
              <a:buFont typeface="Arial"/>
              <a:buNone/>
              <a:defRPr sz="3600" b="0" i="0" u="none" strike="noStrike" cap="none">
                <a:solidFill>
                  <a:schemeClr val="accent2"/>
                </a:solidFill>
                <a:latin typeface="Arial"/>
                <a:ea typeface="Arial"/>
                <a:cs typeface="Arial"/>
                <a:sym typeface="Arial"/>
              </a:defRPr>
            </a:lvl2pPr>
            <a:lvl3pPr marR="0" lvl="2" algn="ctr" rtl="0">
              <a:lnSpc>
                <a:spcPct val="100000"/>
              </a:lnSpc>
              <a:spcBef>
                <a:spcPts val="0"/>
              </a:spcBef>
              <a:spcAft>
                <a:spcPts val="0"/>
              </a:spcAft>
              <a:buClr>
                <a:schemeClr val="accent2"/>
              </a:buClr>
              <a:buSzPts val="3600"/>
              <a:buFont typeface="Arial"/>
              <a:buNone/>
              <a:defRPr sz="3600" b="0" i="0" u="none" strike="noStrike" cap="none">
                <a:solidFill>
                  <a:schemeClr val="accent2"/>
                </a:solidFill>
                <a:latin typeface="Arial"/>
                <a:ea typeface="Arial"/>
                <a:cs typeface="Arial"/>
                <a:sym typeface="Arial"/>
              </a:defRPr>
            </a:lvl3pPr>
            <a:lvl4pPr marR="0" lvl="3" algn="ctr" rtl="0">
              <a:lnSpc>
                <a:spcPct val="100000"/>
              </a:lnSpc>
              <a:spcBef>
                <a:spcPts val="0"/>
              </a:spcBef>
              <a:spcAft>
                <a:spcPts val="0"/>
              </a:spcAft>
              <a:buClr>
                <a:schemeClr val="accent2"/>
              </a:buClr>
              <a:buSzPts val="3600"/>
              <a:buFont typeface="Arial"/>
              <a:buNone/>
              <a:defRPr sz="3600" b="0" i="0" u="none" strike="noStrike" cap="none">
                <a:solidFill>
                  <a:schemeClr val="accent2"/>
                </a:solidFill>
                <a:latin typeface="Arial"/>
                <a:ea typeface="Arial"/>
                <a:cs typeface="Arial"/>
                <a:sym typeface="Arial"/>
              </a:defRPr>
            </a:lvl4pPr>
            <a:lvl5pPr marR="0" lvl="4" algn="ctr" rtl="0">
              <a:lnSpc>
                <a:spcPct val="100000"/>
              </a:lnSpc>
              <a:spcBef>
                <a:spcPts val="0"/>
              </a:spcBef>
              <a:spcAft>
                <a:spcPts val="0"/>
              </a:spcAft>
              <a:buClr>
                <a:schemeClr val="accent2"/>
              </a:buClr>
              <a:buSzPts val="3600"/>
              <a:buFont typeface="Arial"/>
              <a:buNone/>
              <a:defRPr sz="3600" b="0" i="0" u="none" strike="noStrike" cap="none">
                <a:solidFill>
                  <a:schemeClr val="accent2"/>
                </a:solidFill>
                <a:latin typeface="Arial"/>
                <a:ea typeface="Arial"/>
                <a:cs typeface="Arial"/>
                <a:sym typeface="Arial"/>
              </a:defRPr>
            </a:lvl5pPr>
            <a:lvl6pPr marR="0" lvl="5" algn="ctr" rtl="0">
              <a:lnSpc>
                <a:spcPct val="100000"/>
              </a:lnSpc>
              <a:spcBef>
                <a:spcPts val="0"/>
              </a:spcBef>
              <a:spcAft>
                <a:spcPts val="0"/>
              </a:spcAft>
              <a:buClr>
                <a:schemeClr val="accent2"/>
              </a:buClr>
              <a:buSzPts val="3600"/>
              <a:buFont typeface="Arial"/>
              <a:buNone/>
              <a:defRPr sz="3600" b="0" i="0" u="none" strike="noStrike" cap="none">
                <a:solidFill>
                  <a:schemeClr val="accent2"/>
                </a:solidFill>
                <a:latin typeface="Arial"/>
                <a:ea typeface="Arial"/>
                <a:cs typeface="Arial"/>
                <a:sym typeface="Arial"/>
              </a:defRPr>
            </a:lvl6pPr>
            <a:lvl7pPr marR="0" lvl="6" algn="ctr" rtl="0">
              <a:lnSpc>
                <a:spcPct val="100000"/>
              </a:lnSpc>
              <a:spcBef>
                <a:spcPts val="0"/>
              </a:spcBef>
              <a:spcAft>
                <a:spcPts val="0"/>
              </a:spcAft>
              <a:buClr>
                <a:schemeClr val="accent2"/>
              </a:buClr>
              <a:buSzPts val="3600"/>
              <a:buFont typeface="Arial"/>
              <a:buNone/>
              <a:defRPr sz="3600" b="0" i="0" u="none" strike="noStrike" cap="none">
                <a:solidFill>
                  <a:schemeClr val="accent2"/>
                </a:solidFill>
                <a:latin typeface="Arial"/>
                <a:ea typeface="Arial"/>
                <a:cs typeface="Arial"/>
                <a:sym typeface="Arial"/>
              </a:defRPr>
            </a:lvl7pPr>
            <a:lvl8pPr marR="0" lvl="7" algn="ctr" rtl="0">
              <a:lnSpc>
                <a:spcPct val="100000"/>
              </a:lnSpc>
              <a:spcBef>
                <a:spcPts val="0"/>
              </a:spcBef>
              <a:spcAft>
                <a:spcPts val="0"/>
              </a:spcAft>
              <a:buClr>
                <a:schemeClr val="accent2"/>
              </a:buClr>
              <a:buSzPts val="3600"/>
              <a:buFont typeface="Arial"/>
              <a:buNone/>
              <a:defRPr sz="3600" b="0" i="0" u="none" strike="noStrike" cap="none">
                <a:solidFill>
                  <a:schemeClr val="accent2"/>
                </a:solidFill>
                <a:latin typeface="Arial"/>
                <a:ea typeface="Arial"/>
                <a:cs typeface="Arial"/>
                <a:sym typeface="Arial"/>
              </a:defRPr>
            </a:lvl8pPr>
            <a:lvl9pPr marR="0" lvl="8" algn="ctr" rtl="0">
              <a:lnSpc>
                <a:spcPct val="100000"/>
              </a:lnSpc>
              <a:spcBef>
                <a:spcPts val="0"/>
              </a:spcBef>
              <a:spcAft>
                <a:spcPts val="0"/>
              </a:spcAft>
              <a:buClr>
                <a:schemeClr val="accent2"/>
              </a:buClr>
              <a:buSzPts val="3600"/>
              <a:buFont typeface="Arial"/>
              <a:buNone/>
              <a:defRPr sz="3600" b="0" i="0" u="none" strike="noStrike" cap="none">
                <a:solidFill>
                  <a:schemeClr val="accent2"/>
                </a:solidFill>
                <a:latin typeface="Arial"/>
                <a:ea typeface="Arial"/>
                <a:cs typeface="Arial"/>
                <a:sym typeface="Arial"/>
              </a:defRPr>
            </a:lvl9pPr>
          </a:lstStyle>
          <a:p>
            <a:pPr algn="just"/>
            <a:r>
              <a:rPr lang="en-US" sz="1100" dirty="0" err="1"/>
              <a:t>Peperangan</a:t>
            </a:r>
            <a:r>
              <a:rPr lang="en-US" sz="1100" dirty="0"/>
              <a:t> </a:t>
            </a:r>
            <a:r>
              <a:rPr lang="en-US" sz="1100" dirty="0" err="1"/>
              <a:t>pecah</a:t>
            </a:r>
            <a:r>
              <a:rPr lang="en-US" sz="1100" dirty="0"/>
              <a:t> </a:t>
            </a:r>
            <a:r>
              <a:rPr lang="en-US" sz="1100" dirty="0" err="1"/>
              <a:t>ketika</a:t>
            </a:r>
            <a:r>
              <a:rPr lang="en-US" sz="1100" dirty="0"/>
              <a:t> </a:t>
            </a:r>
            <a:r>
              <a:rPr lang="en-US" sz="1100" dirty="0" err="1"/>
              <a:t>kedatangan</a:t>
            </a:r>
            <a:r>
              <a:rPr lang="en-US" sz="1100" dirty="0"/>
              <a:t> </a:t>
            </a:r>
            <a:r>
              <a:rPr lang="en-US" sz="1100" dirty="0" err="1"/>
              <a:t>mereka</a:t>
            </a:r>
            <a:r>
              <a:rPr lang="en-US" sz="1100" dirty="0"/>
              <a:t> di </a:t>
            </a:r>
            <a:r>
              <a:rPr lang="en-US" sz="1100" dirty="0" err="1"/>
              <a:t>Malaka</a:t>
            </a:r>
            <a:r>
              <a:rPr lang="en-US" sz="1100" dirty="0"/>
              <a:t> dan </a:t>
            </a:r>
            <a:r>
              <a:rPr lang="en-US" sz="1100" dirty="0" err="1"/>
              <a:t>berlangsung</a:t>
            </a:r>
            <a:r>
              <a:rPr lang="en-US" sz="1100" dirty="0"/>
              <a:t> </a:t>
            </a:r>
            <a:r>
              <a:rPr lang="en-US" sz="1100" dirty="0" err="1"/>
              <a:t>secara</a:t>
            </a:r>
            <a:r>
              <a:rPr lang="en-US" sz="1100" dirty="0"/>
              <a:t> </a:t>
            </a:r>
            <a:r>
              <a:rPr lang="en-US" sz="1100" dirty="0" err="1"/>
              <a:t>sporadis</a:t>
            </a:r>
            <a:r>
              <a:rPr lang="en-US" sz="1100" dirty="0"/>
              <a:t> </a:t>
            </a:r>
            <a:r>
              <a:rPr lang="en-US" sz="1100" dirty="0" err="1"/>
              <a:t>sepanjang</a:t>
            </a:r>
            <a:r>
              <a:rPr lang="en-US" sz="1100" dirty="0"/>
              <a:t> </a:t>
            </a:r>
            <a:r>
              <a:rPr lang="en-US" sz="1100" dirty="0" err="1"/>
              <a:t>bulan</a:t>
            </a:r>
            <a:r>
              <a:rPr lang="en-US" sz="1100" dirty="0"/>
              <a:t> </a:t>
            </a:r>
            <a:r>
              <a:rPr lang="en-US" sz="1100" dirty="0" err="1"/>
              <a:t>Juli</a:t>
            </a:r>
            <a:r>
              <a:rPr lang="en-US" sz="1100" dirty="0"/>
              <a:t> </a:t>
            </a:r>
            <a:r>
              <a:rPr lang="en-US" sz="1100" dirty="0" err="1"/>
              <a:t>hingga</a:t>
            </a:r>
            <a:r>
              <a:rPr lang="en-US" sz="1100" dirty="0"/>
              <a:t> </a:t>
            </a:r>
            <a:r>
              <a:rPr lang="en-US" sz="1100" dirty="0" err="1"/>
              <a:t>awal</a:t>
            </a:r>
            <a:r>
              <a:rPr lang="en-US" sz="1100" dirty="0"/>
              <a:t> </a:t>
            </a:r>
            <a:r>
              <a:rPr lang="en-US" sz="1100" dirty="0" err="1"/>
              <a:t>Agustus</a:t>
            </a:r>
            <a:r>
              <a:rPr lang="en-US" sz="1100" dirty="0"/>
              <a:t>. </a:t>
            </a:r>
            <a:r>
              <a:rPr lang="en-US" sz="1100" dirty="0" err="1"/>
              <a:t>Akibat</a:t>
            </a:r>
            <a:r>
              <a:rPr lang="en-US" sz="1100" dirty="0"/>
              <a:t> </a:t>
            </a:r>
            <a:r>
              <a:rPr lang="en-US" sz="1100" dirty="0" err="1"/>
              <a:t>adanya</a:t>
            </a:r>
            <a:r>
              <a:rPr lang="en-US" sz="1100" dirty="0"/>
              <a:t> </a:t>
            </a:r>
            <a:r>
              <a:rPr lang="en-US" sz="1100" dirty="0" err="1"/>
              <a:t>hambatan</a:t>
            </a:r>
            <a:r>
              <a:rPr lang="en-US" sz="1100" dirty="0"/>
              <a:t> </a:t>
            </a:r>
            <a:r>
              <a:rPr lang="en-US" sz="1100" dirty="0" err="1"/>
              <a:t>dari</a:t>
            </a:r>
            <a:r>
              <a:rPr lang="en-US" sz="1100" dirty="0"/>
              <a:t> </a:t>
            </a:r>
            <a:r>
              <a:rPr lang="en-US" sz="1100" dirty="0" err="1"/>
              <a:t>pihak</a:t>
            </a:r>
            <a:r>
              <a:rPr lang="en-US" sz="1100" dirty="0"/>
              <a:t> </a:t>
            </a:r>
            <a:r>
              <a:rPr lang="en-US" sz="1100" dirty="0" err="1"/>
              <a:t>Malaka</a:t>
            </a:r>
            <a:r>
              <a:rPr lang="en-US" sz="1100" dirty="0"/>
              <a:t> yang </a:t>
            </a:r>
            <a:r>
              <a:rPr lang="en-US" sz="1100" dirty="0" err="1"/>
              <a:t>terjadi</a:t>
            </a:r>
            <a:r>
              <a:rPr lang="en-US" sz="1100" dirty="0"/>
              <a:t> </a:t>
            </a:r>
            <a:r>
              <a:rPr lang="en-US" sz="1100" dirty="0" err="1"/>
              <a:t>karena</a:t>
            </a:r>
            <a:r>
              <a:rPr lang="en-US" sz="1100" dirty="0"/>
              <a:t> </a:t>
            </a:r>
            <a:r>
              <a:rPr lang="en-US" sz="1100" dirty="0" err="1"/>
              <a:t>pertikaian</a:t>
            </a:r>
            <a:r>
              <a:rPr lang="en-US" sz="1100" dirty="0"/>
              <a:t> Sultan Mahmud dan </a:t>
            </a:r>
            <a:r>
              <a:rPr lang="en-US" sz="1100" dirty="0" err="1"/>
              <a:t>Putranya</a:t>
            </a:r>
            <a:r>
              <a:rPr lang="en-US" sz="1100" dirty="0"/>
              <a:t>, </a:t>
            </a:r>
            <a:r>
              <a:rPr lang="en-US" sz="1100" dirty="0" err="1"/>
              <a:t>Malaka</a:t>
            </a:r>
            <a:r>
              <a:rPr lang="en-US" sz="1100" dirty="0"/>
              <a:t> </a:t>
            </a:r>
            <a:r>
              <a:rPr lang="en-US" sz="1100" dirty="0" err="1"/>
              <a:t>berhasil</a:t>
            </a:r>
            <a:r>
              <a:rPr lang="en-US" sz="1100" dirty="0"/>
              <a:t> </a:t>
            </a:r>
            <a:r>
              <a:rPr lang="en-US" sz="1100" dirty="0" err="1"/>
              <a:t>ditaklukkan</a:t>
            </a:r>
            <a:r>
              <a:rPr lang="en-US" sz="1100" dirty="0"/>
              <a:t> </a:t>
            </a:r>
            <a:r>
              <a:rPr lang="en-US" sz="1100" dirty="0" err="1"/>
              <a:t>Portugis</a:t>
            </a:r>
            <a:r>
              <a:rPr lang="en-US" sz="1100" dirty="0"/>
              <a:t>. Setelah </a:t>
            </a:r>
            <a:r>
              <a:rPr lang="en-US" sz="1100" dirty="0" err="1"/>
              <a:t>Malaka</a:t>
            </a:r>
            <a:r>
              <a:rPr lang="en-US" sz="1100" dirty="0"/>
              <a:t> </a:t>
            </a:r>
            <a:r>
              <a:rPr lang="en-US" sz="1100" dirty="0" err="1"/>
              <a:t>berhasil</a:t>
            </a:r>
            <a:r>
              <a:rPr lang="en-US" sz="1100" dirty="0"/>
              <a:t> </a:t>
            </a:r>
            <a:r>
              <a:rPr lang="en-US" sz="1100" dirty="0" err="1"/>
              <a:t>ditaklukkan</a:t>
            </a:r>
            <a:r>
              <a:rPr lang="en-US" sz="1100" dirty="0"/>
              <a:t>, </a:t>
            </a:r>
            <a:r>
              <a:rPr lang="en-US" sz="1100" dirty="0" err="1"/>
              <a:t>Portugis</a:t>
            </a:r>
            <a:r>
              <a:rPr lang="en-US" sz="1100" dirty="0"/>
              <a:t> </a:t>
            </a:r>
            <a:r>
              <a:rPr lang="en-US" sz="1100" dirty="0" err="1"/>
              <a:t>mulai</a:t>
            </a:r>
            <a:r>
              <a:rPr lang="en-US" sz="1100" dirty="0"/>
              <a:t> </a:t>
            </a:r>
            <a:r>
              <a:rPr lang="en-US" sz="1100" dirty="0" err="1"/>
              <a:t>bergerak</a:t>
            </a:r>
            <a:r>
              <a:rPr lang="en-US" sz="1100" dirty="0"/>
              <a:t> </a:t>
            </a:r>
            <a:r>
              <a:rPr lang="en-US" sz="1100" dirty="0" err="1"/>
              <a:t>dari</a:t>
            </a:r>
            <a:r>
              <a:rPr lang="en-US" sz="1100" dirty="0"/>
              <a:t> Madura </a:t>
            </a:r>
            <a:r>
              <a:rPr lang="en-US" sz="1100" dirty="0" err="1"/>
              <a:t>sampai</a:t>
            </a:r>
            <a:r>
              <a:rPr lang="en-US" sz="1100" dirty="0"/>
              <a:t> </a:t>
            </a:r>
            <a:r>
              <a:rPr lang="en-US" sz="1100" dirty="0" err="1"/>
              <a:t>ke</a:t>
            </a:r>
            <a:r>
              <a:rPr lang="en-US" sz="1100" dirty="0"/>
              <a:t> Ternate. </a:t>
            </a:r>
          </a:p>
        </p:txBody>
      </p:sp>
      <p:pic>
        <p:nvPicPr>
          <p:cNvPr id="19" name="Picture 18">
            <a:extLst>
              <a:ext uri="{FF2B5EF4-FFF2-40B4-BE49-F238E27FC236}">
                <a16:creationId xmlns:a16="http://schemas.microsoft.com/office/drawing/2014/main" id="{E78D5502-7FC9-49A3-AE77-AA0F324C4A6E}"/>
              </a:ext>
            </a:extLst>
          </p:cNvPr>
          <p:cNvPicPr>
            <a:picLocks noChangeAspect="1"/>
          </p:cNvPicPr>
          <p:nvPr/>
        </p:nvPicPr>
        <p:blipFill>
          <a:blip r:embed="rId4"/>
          <a:stretch>
            <a:fillRect/>
          </a:stretch>
        </p:blipFill>
        <p:spPr>
          <a:xfrm>
            <a:off x="845127" y="2140226"/>
            <a:ext cx="2412976" cy="1534653"/>
          </a:xfrm>
          <a:prstGeom prst="rect">
            <a:avLst/>
          </a:prstGeom>
        </p:spPr>
      </p:pic>
      <p:sp>
        <p:nvSpPr>
          <p:cNvPr id="60" name="Title 2">
            <a:extLst>
              <a:ext uri="{FF2B5EF4-FFF2-40B4-BE49-F238E27FC236}">
                <a16:creationId xmlns:a16="http://schemas.microsoft.com/office/drawing/2014/main" id="{9ADF201C-5026-4606-B0E1-9F010AB7854A}"/>
              </a:ext>
            </a:extLst>
          </p:cNvPr>
          <p:cNvSpPr txBox="1">
            <a:spLocks/>
          </p:cNvSpPr>
          <p:nvPr/>
        </p:nvSpPr>
        <p:spPr>
          <a:xfrm>
            <a:off x="649287" y="3818514"/>
            <a:ext cx="7961314" cy="97332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15000"/>
              </a:lnSpc>
              <a:spcBef>
                <a:spcPts val="0"/>
              </a:spcBef>
              <a:spcAft>
                <a:spcPts val="0"/>
              </a:spcAft>
              <a:buClr>
                <a:schemeClr val="accent2"/>
              </a:buClr>
              <a:buSzPts val="2400"/>
              <a:buFont typeface="Libre Baskerville"/>
              <a:buNone/>
              <a:defRPr sz="2900" b="1" i="0" u="none" strike="noStrike" cap="none">
                <a:solidFill>
                  <a:schemeClr val="dk2"/>
                </a:solidFill>
                <a:latin typeface="Libre Baskerville"/>
                <a:ea typeface="Libre Baskerville"/>
                <a:cs typeface="Libre Baskerville"/>
                <a:sym typeface="Libre Baskerville"/>
              </a:defRPr>
            </a:lvl1pPr>
            <a:lvl2pPr marR="0" lvl="1" algn="ctr" rtl="0">
              <a:lnSpc>
                <a:spcPct val="100000"/>
              </a:lnSpc>
              <a:spcBef>
                <a:spcPts val="0"/>
              </a:spcBef>
              <a:spcAft>
                <a:spcPts val="0"/>
              </a:spcAft>
              <a:buClr>
                <a:schemeClr val="accent2"/>
              </a:buClr>
              <a:buSzPts val="3600"/>
              <a:buFont typeface="Arial"/>
              <a:buNone/>
              <a:defRPr sz="3600" b="0" i="0" u="none" strike="noStrike" cap="none">
                <a:solidFill>
                  <a:schemeClr val="accent2"/>
                </a:solidFill>
                <a:latin typeface="Arial"/>
                <a:ea typeface="Arial"/>
                <a:cs typeface="Arial"/>
                <a:sym typeface="Arial"/>
              </a:defRPr>
            </a:lvl2pPr>
            <a:lvl3pPr marR="0" lvl="2" algn="ctr" rtl="0">
              <a:lnSpc>
                <a:spcPct val="100000"/>
              </a:lnSpc>
              <a:spcBef>
                <a:spcPts val="0"/>
              </a:spcBef>
              <a:spcAft>
                <a:spcPts val="0"/>
              </a:spcAft>
              <a:buClr>
                <a:schemeClr val="accent2"/>
              </a:buClr>
              <a:buSzPts val="3600"/>
              <a:buFont typeface="Arial"/>
              <a:buNone/>
              <a:defRPr sz="3600" b="0" i="0" u="none" strike="noStrike" cap="none">
                <a:solidFill>
                  <a:schemeClr val="accent2"/>
                </a:solidFill>
                <a:latin typeface="Arial"/>
                <a:ea typeface="Arial"/>
                <a:cs typeface="Arial"/>
                <a:sym typeface="Arial"/>
              </a:defRPr>
            </a:lvl3pPr>
            <a:lvl4pPr marR="0" lvl="3" algn="ctr" rtl="0">
              <a:lnSpc>
                <a:spcPct val="100000"/>
              </a:lnSpc>
              <a:spcBef>
                <a:spcPts val="0"/>
              </a:spcBef>
              <a:spcAft>
                <a:spcPts val="0"/>
              </a:spcAft>
              <a:buClr>
                <a:schemeClr val="accent2"/>
              </a:buClr>
              <a:buSzPts val="3600"/>
              <a:buFont typeface="Arial"/>
              <a:buNone/>
              <a:defRPr sz="3600" b="0" i="0" u="none" strike="noStrike" cap="none">
                <a:solidFill>
                  <a:schemeClr val="accent2"/>
                </a:solidFill>
                <a:latin typeface="Arial"/>
                <a:ea typeface="Arial"/>
                <a:cs typeface="Arial"/>
                <a:sym typeface="Arial"/>
              </a:defRPr>
            </a:lvl4pPr>
            <a:lvl5pPr marR="0" lvl="4" algn="ctr" rtl="0">
              <a:lnSpc>
                <a:spcPct val="100000"/>
              </a:lnSpc>
              <a:spcBef>
                <a:spcPts val="0"/>
              </a:spcBef>
              <a:spcAft>
                <a:spcPts val="0"/>
              </a:spcAft>
              <a:buClr>
                <a:schemeClr val="accent2"/>
              </a:buClr>
              <a:buSzPts val="3600"/>
              <a:buFont typeface="Arial"/>
              <a:buNone/>
              <a:defRPr sz="3600" b="0" i="0" u="none" strike="noStrike" cap="none">
                <a:solidFill>
                  <a:schemeClr val="accent2"/>
                </a:solidFill>
                <a:latin typeface="Arial"/>
                <a:ea typeface="Arial"/>
                <a:cs typeface="Arial"/>
                <a:sym typeface="Arial"/>
              </a:defRPr>
            </a:lvl5pPr>
            <a:lvl6pPr marR="0" lvl="5" algn="ctr" rtl="0">
              <a:lnSpc>
                <a:spcPct val="100000"/>
              </a:lnSpc>
              <a:spcBef>
                <a:spcPts val="0"/>
              </a:spcBef>
              <a:spcAft>
                <a:spcPts val="0"/>
              </a:spcAft>
              <a:buClr>
                <a:schemeClr val="accent2"/>
              </a:buClr>
              <a:buSzPts val="3600"/>
              <a:buFont typeface="Arial"/>
              <a:buNone/>
              <a:defRPr sz="3600" b="0" i="0" u="none" strike="noStrike" cap="none">
                <a:solidFill>
                  <a:schemeClr val="accent2"/>
                </a:solidFill>
                <a:latin typeface="Arial"/>
                <a:ea typeface="Arial"/>
                <a:cs typeface="Arial"/>
                <a:sym typeface="Arial"/>
              </a:defRPr>
            </a:lvl6pPr>
            <a:lvl7pPr marR="0" lvl="6" algn="ctr" rtl="0">
              <a:lnSpc>
                <a:spcPct val="100000"/>
              </a:lnSpc>
              <a:spcBef>
                <a:spcPts val="0"/>
              </a:spcBef>
              <a:spcAft>
                <a:spcPts val="0"/>
              </a:spcAft>
              <a:buClr>
                <a:schemeClr val="accent2"/>
              </a:buClr>
              <a:buSzPts val="3600"/>
              <a:buFont typeface="Arial"/>
              <a:buNone/>
              <a:defRPr sz="3600" b="0" i="0" u="none" strike="noStrike" cap="none">
                <a:solidFill>
                  <a:schemeClr val="accent2"/>
                </a:solidFill>
                <a:latin typeface="Arial"/>
                <a:ea typeface="Arial"/>
                <a:cs typeface="Arial"/>
                <a:sym typeface="Arial"/>
              </a:defRPr>
            </a:lvl7pPr>
            <a:lvl8pPr marR="0" lvl="7" algn="ctr" rtl="0">
              <a:lnSpc>
                <a:spcPct val="100000"/>
              </a:lnSpc>
              <a:spcBef>
                <a:spcPts val="0"/>
              </a:spcBef>
              <a:spcAft>
                <a:spcPts val="0"/>
              </a:spcAft>
              <a:buClr>
                <a:schemeClr val="accent2"/>
              </a:buClr>
              <a:buSzPts val="3600"/>
              <a:buFont typeface="Arial"/>
              <a:buNone/>
              <a:defRPr sz="3600" b="0" i="0" u="none" strike="noStrike" cap="none">
                <a:solidFill>
                  <a:schemeClr val="accent2"/>
                </a:solidFill>
                <a:latin typeface="Arial"/>
                <a:ea typeface="Arial"/>
                <a:cs typeface="Arial"/>
                <a:sym typeface="Arial"/>
              </a:defRPr>
            </a:lvl8pPr>
            <a:lvl9pPr marR="0" lvl="8" algn="ctr" rtl="0">
              <a:lnSpc>
                <a:spcPct val="100000"/>
              </a:lnSpc>
              <a:spcBef>
                <a:spcPts val="0"/>
              </a:spcBef>
              <a:spcAft>
                <a:spcPts val="0"/>
              </a:spcAft>
              <a:buClr>
                <a:schemeClr val="accent2"/>
              </a:buClr>
              <a:buSzPts val="3600"/>
              <a:buFont typeface="Arial"/>
              <a:buNone/>
              <a:defRPr sz="3600" b="0" i="0" u="none" strike="noStrike" cap="none">
                <a:solidFill>
                  <a:schemeClr val="accent2"/>
                </a:solidFill>
                <a:latin typeface="Arial"/>
                <a:ea typeface="Arial"/>
                <a:cs typeface="Arial"/>
                <a:sym typeface="Arial"/>
              </a:defRPr>
            </a:lvl9pPr>
          </a:lstStyle>
          <a:p>
            <a:r>
              <a:rPr lang="en-US" sz="1100" dirty="0" err="1"/>
              <a:t>Sejatinya</a:t>
            </a:r>
            <a:r>
              <a:rPr lang="en-US" sz="1100" dirty="0"/>
              <a:t> </a:t>
            </a:r>
            <a:r>
              <a:rPr lang="en-US" sz="1100" dirty="0" err="1"/>
              <a:t>Bangsa</a:t>
            </a:r>
            <a:r>
              <a:rPr lang="en-US" sz="1100" dirty="0"/>
              <a:t> Indonesia </a:t>
            </a:r>
            <a:r>
              <a:rPr lang="en-US" sz="1100" dirty="0" err="1"/>
              <a:t>meluncurkan</a:t>
            </a:r>
            <a:r>
              <a:rPr lang="en-US" sz="1100" dirty="0"/>
              <a:t> </a:t>
            </a:r>
            <a:r>
              <a:rPr lang="en-US" sz="1100" dirty="0" err="1"/>
              <a:t>berbagai</a:t>
            </a:r>
            <a:r>
              <a:rPr lang="en-US" sz="1100" dirty="0"/>
              <a:t> </a:t>
            </a:r>
            <a:r>
              <a:rPr lang="en-US" sz="1100" dirty="0" err="1"/>
              <a:t>perlawanan</a:t>
            </a:r>
            <a:r>
              <a:rPr lang="en-US" sz="1100" dirty="0"/>
              <a:t> </a:t>
            </a:r>
            <a:r>
              <a:rPr lang="en-US" sz="1100" dirty="0" err="1"/>
              <a:t>kepada</a:t>
            </a:r>
            <a:r>
              <a:rPr lang="en-US" sz="1100" dirty="0"/>
              <a:t> </a:t>
            </a:r>
            <a:r>
              <a:rPr lang="en-US" sz="1100" dirty="0" err="1"/>
              <a:t>Portugis</a:t>
            </a:r>
            <a:r>
              <a:rPr lang="en-US" sz="1100" dirty="0"/>
              <a:t>. Salah </a:t>
            </a:r>
            <a:r>
              <a:rPr lang="en-US" sz="1100" dirty="0" err="1"/>
              <a:t>satu</a:t>
            </a:r>
            <a:r>
              <a:rPr lang="en-US" sz="1100" dirty="0"/>
              <a:t> </a:t>
            </a:r>
            <a:r>
              <a:rPr lang="en-US" sz="1100" dirty="0" err="1"/>
              <a:t>perlawan</a:t>
            </a:r>
            <a:r>
              <a:rPr lang="en-US" sz="1100" dirty="0"/>
              <a:t> yang </a:t>
            </a:r>
            <a:r>
              <a:rPr lang="en-US" sz="1100" dirty="0" err="1"/>
              <a:t>terkenal</a:t>
            </a:r>
            <a:r>
              <a:rPr lang="en-US" sz="1100" dirty="0"/>
              <a:t> </a:t>
            </a:r>
            <a:r>
              <a:rPr lang="en-US" sz="1100" dirty="0" err="1"/>
              <a:t>ialah</a:t>
            </a:r>
            <a:r>
              <a:rPr lang="en-US" sz="1100" dirty="0"/>
              <a:t> </a:t>
            </a:r>
            <a:r>
              <a:rPr lang="en-US" sz="1100" dirty="0" err="1"/>
              <a:t>perlawan</a:t>
            </a:r>
            <a:r>
              <a:rPr lang="en-US" sz="1100" dirty="0"/>
              <a:t> </a:t>
            </a:r>
            <a:r>
              <a:rPr lang="en-US" sz="1100" dirty="0" err="1"/>
              <a:t>Fatahillah</a:t>
            </a:r>
            <a:r>
              <a:rPr lang="en-US" sz="1100" dirty="0"/>
              <a:t> yang </a:t>
            </a:r>
            <a:r>
              <a:rPr lang="en-US" sz="1100" dirty="0" err="1"/>
              <a:t>berasal</a:t>
            </a:r>
            <a:r>
              <a:rPr lang="en-US" sz="1100" dirty="0"/>
              <a:t> </a:t>
            </a:r>
            <a:r>
              <a:rPr lang="en-US" sz="1100" dirty="0" err="1"/>
              <a:t>dari</a:t>
            </a:r>
            <a:r>
              <a:rPr lang="en-US" sz="1100" dirty="0"/>
              <a:t> </a:t>
            </a:r>
            <a:r>
              <a:rPr lang="en-US" sz="1100" dirty="0" err="1"/>
              <a:t>Demak</a:t>
            </a:r>
            <a:r>
              <a:rPr lang="en-US" sz="1100" dirty="0"/>
              <a:t> di </a:t>
            </a:r>
            <a:r>
              <a:rPr lang="en-US" sz="1100" dirty="0" err="1"/>
              <a:t>Sunda</a:t>
            </a:r>
            <a:r>
              <a:rPr lang="en-US" sz="1100" dirty="0"/>
              <a:t> </a:t>
            </a:r>
            <a:r>
              <a:rPr lang="en-US" sz="1100" dirty="0" err="1"/>
              <a:t>Kelapa</a:t>
            </a:r>
            <a:r>
              <a:rPr lang="en-US" sz="1100" dirty="0"/>
              <a:t> (Jakarta). kala </a:t>
            </a:r>
            <a:r>
              <a:rPr lang="en-US" sz="1100" dirty="0" err="1"/>
              <a:t>itu</a:t>
            </a:r>
            <a:r>
              <a:rPr lang="en-US" sz="1100" dirty="0"/>
              <a:t> </a:t>
            </a:r>
            <a:r>
              <a:rPr lang="en-US" sz="1100" dirty="0" err="1"/>
              <a:t>Fatahillah</a:t>
            </a:r>
            <a:r>
              <a:rPr lang="en-US" sz="1100" dirty="0"/>
              <a:t> </a:t>
            </a:r>
            <a:r>
              <a:rPr lang="en-US" sz="1100" dirty="0" err="1"/>
              <a:t>dapat</a:t>
            </a:r>
            <a:r>
              <a:rPr lang="en-US" sz="1100" dirty="0"/>
              <a:t> </a:t>
            </a:r>
            <a:r>
              <a:rPr lang="en-US" sz="1100" dirty="0" err="1"/>
              <a:t>menyapu</a:t>
            </a:r>
            <a:r>
              <a:rPr lang="en-US" sz="1100" dirty="0"/>
              <a:t> </a:t>
            </a:r>
            <a:r>
              <a:rPr lang="en-US" sz="1100" dirty="0" err="1"/>
              <a:t>bangsa</a:t>
            </a:r>
            <a:r>
              <a:rPr lang="en-US" sz="1100" dirty="0"/>
              <a:t> </a:t>
            </a:r>
            <a:r>
              <a:rPr lang="en-US" sz="1100" dirty="0" err="1"/>
              <a:t>Portugis</a:t>
            </a:r>
            <a:r>
              <a:rPr lang="en-US" sz="1100" dirty="0"/>
              <a:t> dan </a:t>
            </a:r>
            <a:r>
              <a:rPr lang="en-US" sz="1100" dirty="0" err="1"/>
              <a:t>merebut</a:t>
            </a:r>
            <a:r>
              <a:rPr lang="en-US" sz="1100" dirty="0"/>
              <a:t> </a:t>
            </a:r>
            <a:r>
              <a:rPr lang="en-US" sz="1100" dirty="0" err="1"/>
              <a:t>kembali</a:t>
            </a:r>
            <a:r>
              <a:rPr lang="en-US" sz="1100" dirty="0"/>
              <a:t> </a:t>
            </a:r>
            <a:r>
              <a:rPr lang="en-US" sz="1100" dirty="0" err="1"/>
              <a:t>Sunda</a:t>
            </a:r>
            <a:r>
              <a:rPr lang="en-US" sz="1100" dirty="0"/>
              <a:t> </a:t>
            </a:r>
            <a:r>
              <a:rPr lang="en-US" sz="1100" dirty="0" err="1"/>
              <a:t>Kelapa</a:t>
            </a:r>
            <a:r>
              <a:rPr lang="en-US" sz="1100" dirty="0"/>
              <a:t>. </a:t>
            </a:r>
            <a:r>
              <a:rPr lang="en-US" sz="1100" dirty="0" err="1"/>
              <a:t>Kemudian</a:t>
            </a:r>
            <a:r>
              <a:rPr lang="en-US" sz="1100" dirty="0"/>
              <a:t> oleh </a:t>
            </a:r>
            <a:r>
              <a:rPr lang="en-US" sz="1100" dirty="0" err="1"/>
              <a:t>Fatahillah</a:t>
            </a:r>
            <a:r>
              <a:rPr lang="en-US" sz="1100" dirty="0"/>
              <a:t> </a:t>
            </a:r>
            <a:r>
              <a:rPr lang="en-US" sz="1100" dirty="0" err="1"/>
              <a:t>nama</a:t>
            </a:r>
            <a:r>
              <a:rPr lang="en-US" sz="1100" dirty="0"/>
              <a:t> </a:t>
            </a:r>
            <a:r>
              <a:rPr lang="en-US" sz="1100" dirty="0" err="1"/>
              <a:t>Sunda</a:t>
            </a:r>
            <a:r>
              <a:rPr lang="en-US" sz="1100" dirty="0"/>
              <a:t> </a:t>
            </a:r>
            <a:r>
              <a:rPr lang="en-US" sz="1100" dirty="0" err="1"/>
              <a:t>Kelapa</a:t>
            </a:r>
            <a:r>
              <a:rPr lang="en-US" sz="1100" dirty="0"/>
              <a:t> </a:t>
            </a:r>
            <a:r>
              <a:rPr lang="en-US" sz="1100" dirty="0" err="1"/>
              <a:t>diganti</a:t>
            </a:r>
            <a:r>
              <a:rPr lang="en-US" sz="1100" dirty="0"/>
              <a:t> </a:t>
            </a:r>
            <a:r>
              <a:rPr lang="en-US" sz="1100" dirty="0" err="1"/>
              <a:t>menjadi</a:t>
            </a:r>
            <a:r>
              <a:rPr lang="en-US" sz="1100" dirty="0"/>
              <a:t> </a:t>
            </a:r>
            <a:r>
              <a:rPr lang="en-US" sz="1100" dirty="0" err="1"/>
              <a:t>Jayakarta</a:t>
            </a:r>
            <a:r>
              <a:rPr lang="en-US" sz="1100" dirty="0"/>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down)">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4"/>
                                        </p:tgtEl>
                                        <p:attrNameLst>
                                          <p:attrName>style.visibility</p:attrName>
                                        </p:attrNameLst>
                                      </p:cBhvr>
                                      <p:to>
                                        <p:strVal val="visible"/>
                                      </p:to>
                                    </p:set>
                                    <p:animEffect transition="in" filter="fade">
                                      <p:cBhvr>
                                        <p:cTn id="12" dur="500"/>
                                        <p:tgtEl>
                                          <p:spTgt spid="5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wipe(down)">
                                      <p:cBhvr>
                                        <p:cTn id="17" dur="500"/>
                                        <p:tgtEl>
                                          <p:spTgt spid="1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7"/>
                                        </p:tgtEl>
                                        <p:attrNameLst>
                                          <p:attrName>style.visibility</p:attrName>
                                        </p:attrNameLst>
                                      </p:cBhvr>
                                      <p:to>
                                        <p:strVal val="visible"/>
                                      </p:to>
                                    </p:set>
                                    <p:animEffect transition="in" filter="fade">
                                      <p:cBhvr>
                                        <p:cTn id="22" dur="500"/>
                                        <p:tgtEl>
                                          <p:spTgt spid="5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0"/>
                                        </p:tgtEl>
                                        <p:attrNameLst>
                                          <p:attrName>style.visibility</p:attrName>
                                        </p:attrNameLst>
                                      </p:cBhvr>
                                      <p:to>
                                        <p:strVal val="visible"/>
                                      </p:to>
                                    </p:set>
                                    <p:animEffect transition="in" filter="fade">
                                      <p:cBhvr>
                                        <p:cTn id="27"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P spid="57" grpId="0"/>
      <p:bldP spid="6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59"/>
        <p:cNvGrpSpPr/>
        <p:nvPr/>
      </p:nvGrpSpPr>
      <p:grpSpPr>
        <a:xfrm>
          <a:off x="0" y="0"/>
          <a:ext cx="0" cy="0"/>
          <a:chOff x="0" y="0"/>
          <a:chExt cx="0" cy="0"/>
        </a:xfrm>
      </p:grpSpPr>
      <p:grpSp>
        <p:nvGrpSpPr>
          <p:cNvPr id="663" name="Google Shape;663;p49"/>
          <p:cNvGrpSpPr/>
          <p:nvPr/>
        </p:nvGrpSpPr>
        <p:grpSpPr>
          <a:xfrm>
            <a:off x="4878574" y="969730"/>
            <a:ext cx="3915692" cy="3040604"/>
            <a:chOff x="9320475" y="1310750"/>
            <a:chExt cx="3915300" cy="3040300"/>
          </a:xfrm>
        </p:grpSpPr>
        <p:sp>
          <p:nvSpPr>
            <p:cNvPr id="664" name="Google Shape;664;p49"/>
            <p:cNvSpPr/>
            <p:nvPr/>
          </p:nvSpPr>
          <p:spPr>
            <a:xfrm>
              <a:off x="12920525" y="3408900"/>
              <a:ext cx="154325" cy="201850"/>
            </a:xfrm>
            <a:custGeom>
              <a:avLst/>
              <a:gdLst/>
              <a:ahLst/>
              <a:cxnLst/>
              <a:rect l="l" t="t" r="r" b="b"/>
              <a:pathLst>
                <a:path w="6173" h="8074" extrusionOk="0">
                  <a:moveTo>
                    <a:pt x="5939" y="1"/>
                  </a:moveTo>
                  <a:cubicBezTo>
                    <a:pt x="5772" y="34"/>
                    <a:pt x="1702" y="234"/>
                    <a:pt x="34" y="3270"/>
                  </a:cubicBezTo>
                  <a:cubicBezTo>
                    <a:pt x="1" y="3337"/>
                    <a:pt x="1" y="3403"/>
                    <a:pt x="1" y="3470"/>
                  </a:cubicBezTo>
                  <a:cubicBezTo>
                    <a:pt x="2002" y="7873"/>
                    <a:pt x="5538" y="8073"/>
                    <a:pt x="5705" y="8073"/>
                  </a:cubicBezTo>
                  <a:cubicBezTo>
                    <a:pt x="5805" y="8073"/>
                    <a:pt x="5905" y="8007"/>
                    <a:pt x="5905" y="7873"/>
                  </a:cubicBezTo>
                  <a:cubicBezTo>
                    <a:pt x="5905" y="7773"/>
                    <a:pt x="5838" y="7673"/>
                    <a:pt x="5705" y="7673"/>
                  </a:cubicBezTo>
                  <a:cubicBezTo>
                    <a:pt x="5672" y="7673"/>
                    <a:pt x="2336" y="7473"/>
                    <a:pt x="435" y="3370"/>
                  </a:cubicBezTo>
                  <a:cubicBezTo>
                    <a:pt x="2036" y="635"/>
                    <a:pt x="5939" y="435"/>
                    <a:pt x="5972" y="435"/>
                  </a:cubicBezTo>
                  <a:cubicBezTo>
                    <a:pt x="6072" y="435"/>
                    <a:pt x="6172" y="334"/>
                    <a:pt x="6172" y="201"/>
                  </a:cubicBezTo>
                  <a:cubicBezTo>
                    <a:pt x="6172" y="101"/>
                    <a:pt x="6072" y="1"/>
                    <a:pt x="5939" y="1"/>
                  </a:cubicBezTo>
                  <a:close/>
                </a:path>
              </a:pathLst>
            </a:custGeom>
            <a:solidFill>
              <a:srgbClr val="FFF8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49"/>
            <p:cNvSpPr/>
            <p:nvPr/>
          </p:nvSpPr>
          <p:spPr>
            <a:xfrm>
              <a:off x="9372175" y="1486700"/>
              <a:ext cx="2951300" cy="2389225"/>
            </a:xfrm>
            <a:custGeom>
              <a:avLst/>
              <a:gdLst/>
              <a:ahLst/>
              <a:cxnLst/>
              <a:rect l="l" t="t" r="r" b="b"/>
              <a:pathLst>
                <a:path w="118052" h="95569" extrusionOk="0">
                  <a:moveTo>
                    <a:pt x="16179" y="1"/>
                  </a:moveTo>
                  <a:lnTo>
                    <a:pt x="0" y="71985"/>
                  </a:lnTo>
                  <a:lnTo>
                    <a:pt x="108211" y="95569"/>
                  </a:lnTo>
                  <a:lnTo>
                    <a:pt x="118051" y="22483"/>
                  </a:lnTo>
                  <a:lnTo>
                    <a:pt x="1617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49"/>
            <p:cNvSpPr/>
            <p:nvPr/>
          </p:nvSpPr>
          <p:spPr>
            <a:xfrm>
              <a:off x="9346325" y="1336600"/>
              <a:ext cx="1742925" cy="2149050"/>
            </a:xfrm>
            <a:custGeom>
              <a:avLst/>
              <a:gdLst/>
              <a:ahLst/>
              <a:cxnLst/>
              <a:rect l="l" t="t" r="r" b="b"/>
              <a:pathLst>
                <a:path w="69717" h="85962" extrusionOk="0">
                  <a:moveTo>
                    <a:pt x="16479" y="0"/>
                  </a:moveTo>
                  <a:lnTo>
                    <a:pt x="0" y="74120"/>
                  </a:lnTo>
                  <a:lnTo>
                    <a:pt x="53238" y="85962"/>
                  </a:lnTo>
                  <a:lnTo>
                    <a:pt x="69717" y="11842"/>
                  </a:lnTo>
                  <a:lnTo>
                    <a:pt x="1647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49"/>
            <p:cNvSpPr/>
            <p:nvPr/>
          </p:nvSpPr>
          <p:spPr>
            <a:xfrm>
              <a:off x="10677275" y="1631800"/>
              <a:ext cx="1742925" cy="2149075"/>
            </a:xfrm>
            <a:custGeom>
              <a:avLst/>
              <a:gdLst/>
              <a:ahLst/>
              <a:cxnLst/>
              <a:rect l="l" t="t" r="r" b="b"/>
              <a:pathLst>
                <a:path w="69717" h="85963" extrusionOk="0">
                  <a:moveTo>
                    <a:pt x="16445" y="1"/>
                  </a:moveTo>
                  <a:lnTo>
                    <a:pt x="0" y="74154"/>
                  </a:lnTo>
                  <a:lnTo>
                    <a:pt x="53238" y="85962"/>
                  </a:lnTo>
                  <a:lnTo>
                    <a:pt x="69717" y="11842"/>
                  </a:lnTo>
                  <a:lnTo>
                    <a:pt x="1644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49"/>
            <p:cNvSpPr/>
            <p:nvPr/>
          </p:nvSpPr>
          <p:spPr>
            <a:xfrm>
              <a:off x="9691575" y="1310750"/>
              <a:ext cx="281050" cy="230175"/>
            </a:xfrm>
            <a:custGeom>
              <a:avLst/>
              <a:gdLst/>
              <a:ahLst/>
              <a:cxnLst/>
              <a:rect l="l" t="t" r="r" b="b"/>
              <a:pathLst>
                <a:path w="11242" h="9207" extrusionOk="0">
                  <a:moveTo>
                    <a:pt x="2035" y="0"/>
                  </a:moveTo>
                  <a:lnTo>
                    <a:pt x="0" y="9207"/>
                  </a:lnTo>
                  <a:lnTo>
                    <a:pt x="11241" y="2035"/>
                  </a:lnTo>
                  <a:lnTo>
                    <a:pt x="203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49"/>
            <p:cNvSpPr/>
            <p:nvPr/>
          </p:nvSpPr>
          <p:spPr>
            <a:xfrm>
              <a:off x="12215025" y="1859475"/>
              <a:ext cx="231025" cy="281875"/>
            </a:xfrm>
            <a:custGeom>
              <a:avLst/>
              <a:gdLst/>
              <a:ahLst/>
              <a:cxnLst/>
              <a:rect l="l" t="t" r="r" b="b"/>
              <a:pathLst>
                <a:path w="9241" h="11275" extrusionOk="0">
                  <a:moveTo>
                    <a:pt x="1" y="0"/>
                  </a:moveTo>
                  <a:lnTo>
                    <a:pt x="7173" y="11275"/>
                  </a:lnTo>
                  <a:lnTo>
                    <a:pt x="9241" y="2068"/>
                  </a:lnTo>
                  <a:lnTo>
                    <a:pt x="1" y="0"/>
                  </a:lnTo>
                  <a:close/>
                </a:path>
              </a:pathLst>
            </a:custGeom>
            <a:solidFill>
              <a:srgbClr val="FFD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49"/>
            <p:cNvSpPr/>
            <p:nvPr/>
          </p:nvSpPr>
          <p:spPr>
            <a:xfrm>
              <a:off x="9320475" y="2979425"/>
              <a:ext cx="230175" cy="281900"/>
            </a:xfrm>
            <a:custGeom>
              <a:avLst/>
              <a:gdLst/>
              <a:ahLst/>
              <a:cxnLst/>
              <a:rect l="l" t="t" r="r" b="b"/>
              <a:pathLst>
                <a:path w="9207" h="11276" extrusionOk="0">
                  <a:moveTo>
                    <a:pt x="2035" y="1"/>
                  </a:moveTo>
                  <a:lnTo>
                    <a:pt x="0" y="9208"/>
                  </a:lnTo>
                  <a:lnTo>
                    <a:pt x="9207" y="11276"/>
                  </a:lnTo>
                  <a:lnTo>
                    <a:pt x="203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49"/>
            <p:cNvSpPr/>
            <p:nvPr/>
          </p:nvSpPr>
          <p:spPr>
            <a:xfrm>
              <a:off x="11793900" y="3579875"/>
              <a:ext cx="281050" cy="230175"/>
            </a:xfrm>
            <a:custGeom>
              <a:avLst/>
              <a:gdLst/>
              <a:ahLst/>
              <a:cxnLst/>
              <a:rect l="l" t="t" r="r" b="b"/>
              <a:pathLst>
                <a:path w="11242" h="9207" extrusionOk="0">
                  <a:moveTo>
                    <a:pt x="11242" y="0"/>
                  </a:moveTo>
                  <a:lnTo>
                    <a:pt x="0" y="7172"/>
                  </a:lnTo>
                  <a:lnTo>
                    <a:pt x="9207" y="9207"/>
                  </a:lnTo>
                  <a:lnTo>
                    <a:pt x="11242" y="0"/>
                  </a:lnTo>
                  <a:close/>
                </a:path>
              </a:pathLst>
            </a:custGeom>
            <a:solidFill>
              <a:srgbClr val="FFD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49"/>
            <p:cNvSpPr/>
            <p:nvPr/>
          </p:nvSpPr>
          <p:spPr>
            <a:xfrm>
              <a:off x="10538825" y="1600950"/>
              <a:ext cx="683025" cy="1913900"/>
            </a:xfrm>
            <a:custGeom>
              <a:avLst/>
              <a:gdLst/>
              <a:ahLst/>
              <a:cxnLst/>
              <a:rect l="l" t="t" r="r" b="b"/>
              <a:pathLst>
                <a:path w="27321" h="76556" extrusionOk="0">
                  <a:moveTo>
                    <a:pt x="16446" y="0"/>
                  </a:moveTo>
                  <a:lnTo>
                    <a:pt x="1" y="74154"/>
                  </a:lnTo>
                  <a:lnTo>
                    <a:pt x="10875" y="76555"/>
                  </a:lnTo>
                  <a:lnTo>
                    <a:pt x="27320" y="2436"/>
                  </a:lnTo>
                  <a:lnTo>
                    <a:pt x="1644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49"/>
            <p:cNvSpPr/>
            <p:nvPr/>
          </p:nvSpPr>
          <p:spPr>
            <a:xfrm>
              <a:off x="10666425" y="1620125"/>
              <a:ext cx="1657050" cy="2062350"/>
            </a:xfrm>
            <a:custGeom>
              <a:avLst/>
              <a:gdLst/>
              <a:ahLst/>
              <a:cxnLst/>
              <a:rect l="l" t="t" r="r" b="b"/>
              <a:pathLst>
                <a:path w="66282" h="82494" extrusionOk="0">
                  <a:moveTo>
                    <a:pt x="24896" y="0"/>
                  </a:moveTo>
                  <a:cubicBezTo>
                    <a:pt x="21245" y="0"/>
                    <a:pt x="18241" y="805"/>
                    <a:pt x="16412" y="2803"/>
                  </a:cubicBezTo>
                  <a:lnTo>
                    <a:pt x="1135" y="71519"/>
                  </a:lnTo>
                  <a:cubicBezTo>
                    <a:pt x="1" y="76622"/>
                    <a:pt x="51037" y="82493"/>
                    <a:pt x="51037" y="82493"/>
                  </a:cubicBezTo>
                  <a:lnTo>
                    <a:pt x="66281" y="13811"/>
                  </a:lnTo>
                  <a:cubicBezTo>
                    <a:pt x="66281" y="13811"/>
                    <a:pt x="40025" y="0"/>
                    <a:pt x="24896" y="0"/>
                  </a:cubicBezTo>
                  <a:close/>
                </a:path>
              </a:pathLst>
            </a:custGeom>
            <a:solidFill>
              <a:srgbClr val="FFF8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49"/>
            <p:cNvSpPr/>
            <p:nvPr/>
          </p:nvSpPr>
          <p:spPr>
            <a:xfrm>
              <a:off x="9453900" y="1424900"/>
              <a:ext cx="1622850" cy="2004250"/>
            </a:xfrm>
            <a:custGeom>
              <a:avLst/>
              <a:gdLst/>
              <a:ahLst/>
              <a:cxnLst/>
              <a:rect l="l" t="t" r="r" b="b"/>
              <a:pathLst>
                <a:path w="64914" h="80170" extrusionOk="0">
                  <a:moveTo>
                    <a:pt x="18851" y="1"/>
                  </a:moveTo>
                  <a:cubicBezTo>
                    <a:pt x="16595" y="1"/>
                    <a:pt x="15245" y="37"/>
                    <a:pt x="15245" y="37"/>
                  </a:cubicBezTo>
                  <a:lnTo>
                    <a:pt x="0" y="68687"/>
                  </a:lnTo>
                  <a:cubicBezTo>
                    <a:pt x="0" y="68687"/>
                    <a:pt x="34679" y="80170"/>
                    <a:pt x="46231" y="80170"/>
                  </a:cubicBezTo>
                  <a:cubicBezTo>
                    <a:pt x="47886" y="80170"/>
                    <a:pt x="49067" y="79934"/>
                    <a:pt x="49602" y="79394"/>
                  </a:cubicBezTo>
                  <a:lnTo>
                    <a:pt x="64913" y="10612"/>
                  </a:lnTo>
                  <a:cubicBezTo>
                    <a:pt x="61189" y="845"/>
                    <a:pt x="29647" y="1"/>
                    <a:pt x="188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49"/>
            <p:cNvSpPr/>
            <p:nvPr/>
          </p:nvSpPr>
          <p:spPr>
            <a:xfrm>
              <a:off x="9868350" y="1605800"/>
              <a:ext cx="390300" cy="363775"/>
            </a:xfrm>
            <a:custGeom>
              <a:avLst/>
              <a:gdLst/>
              <a:ahLst/>
              <a:cxnLst/>
              <a:rect l="l" t="t" r="r" b="b"/>
              <a:pathLst>
                <a:path w="15612" h="14551" extrusionOk="0">
                  <a:moveTo>
                    <a:pt x="3337" y="407"/>
                  </a:moveTo>
                  <a:lnTo>
                    <a:pt x="15145" y="807"/>
                  </a:lnTo>
                  <a:lnTo>
                    <a:pt x="12210" y="14117"/>
                  </a:lnTo>
                  <a:lnTo>
                    <a:pt x="468" y="13316"/>
                  </a:lnTo>
                  <a:lnTo>
                    <a:pt x="3337" y="407"/>
                  </a:lnTo>
                  <a:close/>
                  <a:moveTo>
                    <a:pt x="3120" y="0"/>
                  </a:moveTo>
                  <a:cubicBezTo>
                    <a:pt x="3019" y="0"/>
                    <a:pt x="2965" y="87"/>
                    <a:pt x="2936" y="173"/>
                  </a:cubicBezTo>
                  <a:lnTo>
                    <a:pt x="1" y="13450"/>
                  </a:lnTo>
                  <a:cubicBezTo>
                    <a:pt x="1" y="13516"/>
                    <a:pt x="1" y="13583"/>
                    <a:pt x="34" y="13616"/>
                  </a:cubicBezTo>
                  <a:cubicBezTo>
                    <a:pt x="68" y="13683"/>
                    <a:pt x="134" y="13683"/>
                    <a:pt x="201" y="13716"/>
                  </a:cubicBezTo>
                  <a:lnTo>
                    <a:pt x="12343" y="14550"/>
                  </a:lnTo>
                  <a:cubicBezTo>
                    <a:pt x="12443" y="14550"/>
                    <a:pt x="12543" y="14484"/>
                    <a:pt x="12543" y="14384"/>
                  </a:cubicBezTo>
                  <a:lnTo>
                    <a:pt x="15612" y="640"/>
                  </a:lnTo>
                  <a:cubicBezTo>
                    <a:pt x="15612" y="607"/>
                    <a:pt x="15612" y="540"/>
                    <a:pt x="15579" y="474"/>
                  </a:cubicBezTo>
                  <a:cubicBezTo>
                    <a:pt x="15512" y="440"/>
                    <a:pt x="15479" y="407"/>
                    <a:pt x="15412" y="407"/>
                  </a:cubicBezTo>
                  <a:lnTo>
                    <a:pt x="3170" y="7"/>
                  </a:lnTo>
                  <a:cubicBezTo>
                    <a:pt x="3152" y="2"/>
                    <a:pt x="3135" y="0"/>
                    <a:pt x="3120" y="0"/>
                  </a:cubicBezTo>
                  <a:close/>
                </a:path>
              </a:pathLst>
            </a:custGeom>
            <a:solidFill>
              <a:srgbClr val="E7C8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49"/>
            <p:cNvSpPr/>
            <p:nvPr/>
          </p:nvSpPr>
          <p:spPr>
            <a:xfrm>
              <a:off x="9849175" y="2025425"/>
              <a:ext cx="973225" cy="184325"/>
            </a:xfrm>
            <a:custGeom>
              <a:avLst/>
              <a:gdLst/>
              <a:ahLst/>
              <a:cxnLst/>
              <a:rect l="l" t="t" r="r" b="b"/>
              <a:pathLst>
                <a:path w="38929" h="7373" extrusionOk="0">
                  <a:moveTo>
                    <a:pt x="201" y="0"/>
                  </a:moveTo>
                  <a:cubicBezTo>
                    <a:pt x="67" y="0"/>
                    <a:pt x="1" y="100"/>
                    <a:pt x="1" y="200"/>
                  </a:cubicBezTo>
                  <a:cubicBezTo>
                    <a:pt x="1" y="334"/>
                    <a:pt x="67" y="401"/>
                    <a:pt x="201" y="434"/>
                  </a:cubicBezTo>
                  <a:cubicBezTo>
                    <a:pt x="468" y="434"/>
                    <a:pt x="26386" y="1168"/>
                    <a:pt x="38595" y="7372"/>
                  </a:cubicBezTo>
                  <a:lnTo>
                    <a:pt x="38695" y="7372"/>
                  </a:lnTo>
                  <a:cubicBezTo>
                    <a:pt x="38762" y="7372"/>
                    <a:pt x="38828" y="7339"/>
                    <a:pt x="38862" y="7272"/>
                  </a:cubicBezTo>
                  <a:cubicBezTo>
                    <a:pt x="38928" y="7172"/>
                    <a:pt x="38862" y="7039"/>
                    <a:pt x="38762" y="7005"/>
                  </a:cubicBezTo>
                  <a:cubicBezTo>
                    <a:pt x="26486" y="768"/>
                    <a:pt x="468" y="0"/>
                    <a:pt x="201" y="0"/>
                  </a:cubicBezTo>
                  <a:close/>
                </a:path>
              </a:pathLst>
            </a:custGeom>
            <a:solidFill>
              <a:srgbClr val="E7C8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49"/>
            <p:cNvSpPr/>
            <p:nvPr/>
          </p:nvSpPr>
          <p:spPr>
            <a:xfrm>
              <a:off x="9829175" y="2112975"/>
              <a:ext cx="973200" cy="184325"/>
            </a:xfrm>
            <a:custGeom>
              <a:avLst/>
              <a:gdLst/>
              <a:ahLst/>
              <a:cxnLst/>
              <a:rect l="l" t="t" r="r" b="b"/>
              <a:pathLst>
                <a:path w="38928" h="7373" extrusionOk="0">
                  <a:moveTo>
                    <a:pt x="234" y="1"/>
                  </a:moveTo>
                  <a:cubicBezTo>
                    <a:pt x="100" y="1"/>
                    <a:pt x="33" y="101"/>
                    <a:pt x="0" y="201"/>
                  </a:cubicBezTo>
                  <a:cubicBezTo>
                    <a:pt x="0" y="334"/>
                    <a:pt x="100" y="401"/>
                    <a:pt x="234" y="434"/>
                  </a:cubicBezTo>
                  <a:cubicBezTo>
                    <a:pt x="467" y="434"/>
                    <a:pt x="26419" y="1168"/>
                    <a:pt x="38594" y="7373"/>
                  </a:cubicBezTo>
                  <a:lnTo>
                    <a:pt x="38694" y="7373"/>
                  </a:lnTo>
                  <a:cubicBezTo>
                    <a:pt x="38761" y="7373"/>
                    <a:pt x="38861" y="7339"/>
                    <a:pt x="38894" y="7273"/>
                  </a:cubicBezTo>
                  <a:cubicBezTo>
                    <a:pt x="38928" y="7173"/>
                    <a:pt x="38894" y="7039"/>
                    <a:pt x="38794" y="7006"/>
                  </a:cubicBezTo>
                  <a:cubicBezTo>
                    <a:pt x="26519" y="768"/>
                    <a:pt x="500" y="1"/>
                    <a:pt x="234" y="1"/>
                  </a:cubicBezTo>
                  <a:close/>
                </a:path>
              </a:pathLst>
            </a:custGeom>
            <a:solidFill>
              <a:srgbClr val="E7C8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49"/>
            <p:cNvSpPr/>
            <p:nvPr/>
          </p:nvSpPr>
          <p:spPr>
            <a:xfrm>
              <a:off x="9809975" y="2200550"/>
              <a:ext cx="973225" cy="184325"/>
            </a:xfrm>
            <a:custGeom>
              <a:avLst/>
              <a:gdLst/>
              <a:ahLst/>
              <a:cxnLst/>
              <a:rect l="l" t="t" r="r" b="b"/>
              <a:pathLst>
                <a:path w="38929" h="7373" extrusionOk="0">
                  <a:moveTo>
                    <a:pt x="234" y="0"/>
                  </a:moveTo>
                  <a:cubicBezTo>
                    <a:pt x="101" y="0"/>
                    <a:pt x="1" y="100"/>
                    <a:pt x="1" y="200"/>
                  </a:cubicBezTo>
                  <a:cubicBezTo>
                    <a:pt x="1" y="334"/>
                    <a:pt x="101" y="401"/>
                    <a:pt x="201" y="434"/>
                  </a:cubicBezTo>
                  <a:cubicBezTo>
                    <a:pt x="468" y="434"/>
                    <a:pt x="26386" y="1168"/>
                    <a:pt x="38595" y="7372"/>
                  </a:cubicBezTo>
                  <a:lnTo>
                    <a:pt x="38695" y="7372"/>
                  </a:lnTo>
                  <a:cubicBezTo>
                    <a:pt x="38762" y="7372"/>
                    <a:pt x="38829" y="7339"/>
                    <a:pt x="38862" y="7272"/>
                  </a:cubicBezTo>
                  <a:cubicBezTo>
                    <a:pt x="38929" y="7172"/>
                    <a:pt x="38895" y="7039"/>
                    <a:pt x="38795" y="7005"/>
                  </a:cubicBezTo>
                  <a:cubicBezTo>
                    <a:pt x="26520" y="768"/>
                    <a:pt x="468" y="0"/>
                    <a:pt x="234" y="0"/>
                  </a:cubicBezTo>
                  <a:close/>
                </a:path>
              </a:pathLst>
            </a:custGeom>
            <a:solidFill>
              <a:srgbClr val="E7C8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49"/>
            <p:cNvSpPr/>
            <p:nvPr/>
          </p:nvSpPr>
          <p:spPr>
            <a:xfrm>
              <a:off x="9790800" y="2288100"/>
              <a:ext cx="973225" cy="184325"/>
            </a:xfrm>
            <a:custGeom>
              <a:avLst/>
              <a:gdLst/>
              <a:ahLst/>
              <a:cxnLst/>
              <a:rect l="l" t="t" r="r" b="b"/>
              <a:pathLst>
                <a:path w="38929" h="7373" extrusionOk="0">
                  <a:moveTo>
                    <a:pt x="234" y="1"/>
                  </a:moveTo>
                  <a:cubicBezTo>
                    <a:pt x="101" y="1"/>
                    <a:pt x="1" y="68"/>
                    <a:pt x="1" y="201"/>
                  </a:cubicBezTo>
                  <a:cubicBezTo>
                    <a:pt x="1" y="301"/>
                    <a:pt x="67" y="401"/>
                    <a:pt x="201" y="434"/>
                  </a:cubicBezTo>
                  <a:cubicBezTo>
                    <a:pt x="468" y="434"/>
                    <a:pt x="26486" y="1969"/>
                    <a:pt x="38595" y="7373"/>
                  </a:cubicBezTo>
                  <a:lnTo>
                    <a:pt x="38695" y="7373"/>
                  </a:lnTo>
                  <a:cubicBezTo>
                    <a:pt x="38762" y="7373"/>
                    <a:pt x="38828" y="7339"/>
                    <a:pt x="38862" y="7273"/>
                  </a:cubicBezTo>
                  <a:cubicBezTo>
                    <a:pt x="38928" y="7173"/>
                    <a:pt x="38862" y="7039"/>
                    <a:pt x="38762" y="7006"/>
                  </a:cubicBezTo>
                  <a:cubicBezTo>
                    <a:pt x="26586" y="1535"/>
                    <a:pt x="468" y="34"/>
                    <a:pt x="234" y="1"/>
                  </a:cubicBezTo>
                  <a:close/>
                </a:path>
              </a:pathLst>
            </a:custGeom>
            <a:solidFill>
              <a:srgbClr val="E7C8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49"/>
            <p:cNvSpPr/>
            <p:nvPr/>
          </p:nvSpPr>
          <p:spPr>
            <a:xfrm>
              <a:off x="9770800" y="2375675"/>
              <a:ext cx="973200" cy="184325"/>
            </a:xfrm>
            <a:custGeom>
              <a:avLst/>
              <a:gdLst/>
              <a:ahLst/>
              <a:cxnLst/>
              <a:rect l="l" t="t" r="r" b="b"/>
              <a:pathLst>
                <a:path w="38928" h="7373" extrusionOk="0">
                  <a:moveTo>
                    <a:pt x="234" y="0"/>
                  </a:moveTo>
                  <a:cubicBezTo>
                    <a:pt x="133" y="0"/>
                    <a:pt x="33" y="67"/>
                    <a:pt x="33" y="200"/>
                  </a:cubicBezTo>
                  <a:cubicBezTo>
                    <a:pt x="0" y="301"/>
                    <a:pt x="100" y="401"/>
                    <a:pt x="200" y="434"/>
                  </a:cubicBezTo>
                  <a:cubicBezTo>
                    <a:pt x="467" y="434"/>
                    <a:pt x="26719" y="2135"/>
                    <a:pt x="38628" y="7372"/>
                  </a:cubicBezTo>
                  <a:lnTo>
                    <a:pt x="38694" y="7372"/>
                  </a:lnTo>
                  <a:cubicBezTo>
                    <a:pt x="38794" y="7372"/>
                    <a:pt x="38861" y="7339"/>
                    <a:pt x="38894" y="7272"/>
                  </a:cubicBezTo>
                  <a:cubicBezTo>
                    <a:pt x="38928" y="7172"/>
                    <a:pt x="38894" y="7039"/>
                    <a:pt x="38794" y="6972"/>
                  </a:cubicBezTo>
                  <a:cubicBezTo>
                    <a:pt x="26819" y="1702"/>
                    <a:pt x="500" y="34"/>
                    <a:pt x="234" y="0"/>
                  </a:cubicBezTo>
                  <a:close/>
                </a:path>
              </a:pathLst>
            </a:custGeom>
            <a:solidFill>
              <a:srgbClr val="E7C8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49"/>
            <p:cNvSpPr/>
            <p:nvPr/>
          </p:nvSpPr>
          <p:spPr>
            <a:xfrm>
              <a:off x="9751600" y="2463225"/>
              <a:ext cx="973225" cy="184325"/>
            </a:xfrm>
            <a:custGeom>
              <a:avLst/>
              <a:gdLst/>
              <a:ahLst/>
              <a:cxnLst/>
              <a:rect l="l" t="t" r="r" b="b"/>
              <a:pathLst>
                <a:path w="38929" h="7373" extrusionOk="0">
                  <a:moveTo>
                    <a:pt x="234" y="1"/>
                  </a:moveTo>
                  <a:cubicBezTo>
                    <a:pt x="134" y="1"/>
                    <a:pt x="34" y="68"/>
                    <a:pt x="1" y="201"/>
                  </a:cubicBezTo>
                  <a:cubicBezTo>
                    <a:pt x="1" y="301"/>
                    <a:pt x="101" y="401"/>
                    <a:pt x="201" y="401"/>
                  </a:cubicBezTo>
                  <a:cubicBezTo>
                    <a:pt x="468" y="434"/>
                    <a:pt x="26119" y="2536"/>
                    <a:pt x="38628" y="7373"/>
                  </a:cubicBezTo>
                  <a:lnTo>
                    <a:pt x="38695" y="7373"/>
                  </a:lnTo>
                  <a:cubicBezTo>
                    <a:pt x="38762" y="7373"/>
                    <a:pt x="38862" y="7339"/>
                    <a:pt x="38895" y="7239"/>
                  </a:cubicBezTo>
                  <a:cubicBezTo>
                    <a:pt x="38929" y="7139"/>
                    <a:pt x="38895" y="7039"/>
                    <a:pt x="38762" y="6972"/>
                  </a:cubicBezTo>
                  <a:cubicBezTo>
                    <a:pt x="26186" y="2102"/>
                    <a:pt x="501" y="34"/>
                    <a:pt x="234" y="1"/>
                  </a:cubicBezTo>
                  <a:close/>
                </a:path>
              </a:pathLst>
            </a:custGeom>
            <a:solidFill>
              <a:srgbClr val="E7C8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49"/>
            <p:cNvSpPr/>
            <p:nvPr/>
          </p:nvSpPr>
          <p:spPr>
            <a:xfrm>
              <a:off x="9732425" y="2550800"/>
              <a:ext cx="973225" cy="184325"/>
            </a:xfrm>
            <a:custGeom>
              <a:avLst/>
              <a:gdLst/>
              <a:ahLst/>
              <a:cxnLst/>
              <a:rect l="l" t="t" r="r" b="b"/>
              <a:pathLst>
                <a:path w="38929" h="7373" extrusionOk="0">
                  <a:moveTo>
                    <a:pt x="234" y="0"/>
                  </a:moveTo>
                  <a:cubicBezTo>
                    <a:pt x="101" y="0"/>
                    <a:pt x="1" y="67"/>
                    <a:pt x="1" y="167"/>
                  </a:cubicBezTo>
                  <a:cubicBezTo>
                    <a:pt x="1" y="301"/>
                    <a:pt x="67" y="401"/>
                    <a:pt x="167" y="401"/>
                  </a:cubicBezTo>
                  <a:cubicBezTo>
                    <a:pt x="434" y="434"/>
                    <a:pt x="26286" y="3469"/>
                    <a:pt x="38628" y="7372"/>
                  </a:cubicBezTo>
                  <a:lnTo>
                    <a:pt x="38695" y="7372"/>
                  </a:lnTo>
                  <a:cubicBezTo>
                    <a:pt x="38762" y="7372"/>
                    <a:pt x="38862" y="7339"/>
                    <a:pt x="38895" y="7239"/>
                  </a:cubicBezTo>
                  <a:cubicBezTo>
                    <a:pt x="38928" y="7139"/>
                    <a:pt x="38862" y="7005"/>
                    <a:pt x="38762" y="6972"/>
                  </a:cubicBezTo>
                  <a:cubicBezTo>
                    <a:pt x="26353" y="3069"/>
                    <a:pt x="501" y="34"/>
                    <a:pt x="234" y="0"/>
                  </a:cubicBezTo>
                  <a:close/>
                </a:path>
              </a:pathLst>
            </a:custGeom>
            <a:solidFill>
              <a:srgbClr val="E7C8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49"/>
            <p:cNvSpPr/>
            <p:nvPr/>
          </p:nvSpPr>
          <p:spPr>
            <a:xfrm>
              <a:off x="9712425" y="2638200"/>
              <a:ext cx="973200" cy="184475"/>
            </a:xfrm>
            <a:custGeom>
              <a:avLst/>
              <a:gdLst/>
              <a:ahLst/>
              <a:cxnLst/>
              <a:rect l="l" t="t" r="r" b="b"/>
              <a:pathLst>
                <a:path w="38928" h="7379" extrusionOk="0">
                  <a:moveTo>
                    <a:pt x="215" y="0"/>
                  </a:moveTo>
                  <a:cubicBezTo>
                    <a:pt x="108" y="0"/>
                    <a:pt x="33" y="87"/>
                    <a:pt x="33" y="174"/>
                  </a:cubicBezTo>
                  <a:cubicBezTo>
                    <a:pt x="0" y="307"/>
                    <a:pt x="100" y="407"/>
                    <a:pt x="200" y="407"/>
                  </a:cubicBezTo>
                  <a:cubicBezTo>
                    <a:pt x="467" y="440"/>
                    <a:pt x="25818" y="3876"/>
                    <a:pt x="38661" y="7379"/>
                  </a:cubicBezTo>
                  <a:lnTo>
                    <a:pt x="38694" y="7379"/>
                  </a:lnTo>
                  <a:cubicBezTo>
                    <a:pt x="38794" y="7379"/>
                    <a:pt x="38894" y="7312"/>
                    <a:pt x="38894" y="7245"/>
                  </a:cubicBezTo>
                  <a:cubicBezTo>
                    <a:pt x="38928" y="7112"/>
                    <a:pt x="38861" y="7012"/>
                    <a:pt x="38761" y="6979"/>
                  </a:cubicBezTo>
                  <a:cubicBezTo>
                    <a:pt x="25919" y="3476"/>
                    <a:pt x="500" y="40"/>
                    <a:pt x="267" y="7"/>
                  </a:cubicBezTo>
                  <a:cubicBezTo>
                    <a:pt x="249" y="2"/>
                    <a:pt x="232" y="0"/>
                    <a:pt x="215" y="0"/>
                  </a:cubicBezTo>
                  <a:close/>
                </a:path>
              </a:pathLst>
            </a:custGeom>
            <a:solidFill>
              <a:srgbClr val="E7C8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49"/>
            <p:cNvSpPr/>
            <p:nvPr/>
          </p:nvSpPr>
          <p:spPr>
            <a:xfrm>
              <a:off x="9693225" y="2725975"/>
              <a:ext cx="973225" cy="184275"/>
            </a:xfrm>
            <a:custGeom>
              <a:avLst/>
              <a:gdLst/>
              <a:ahLst/>
              <a:cxnLst/>
              <a:rect l="l" t="t" r="r" b="b"/>
              <a:pathLst>
                <a:path w="38929" h="7371" extrusionOk="0">
                  <a:moveTo>
                    <a:pt x="317" y="1"/>
                  </a:moveTo>
                  <a:cubicBezTo>
                    <a:pt x="178" y="1"/>
                    <a:pt x="93" y="11"/>
                    <a:pt x="68" y="32"/>
                  </a:cubicBezTo>
                  <a:cubicBezTo>
                    <a:pt x="34" y="98"/>
                    <a:pt x="1" y="165"/>
                    <a:pt x="1" y="232"/>
                  </a:cubicBezTo>
                  <a:cubicBezTo>
                    <a:pt x="30" y="319"/>
                    <a:pt x="109" y="405"/>
                    <a:pt x="216" y="405"/>
                  </a:cubicBezTo>
                  <a:cubicBezTo>
                    <a:pt x="233" y="405"/>
                    <a:pt x="250" y="403"/>
                    <a:pt x="268" y="399"/>
                  </a:cubicBezTo>
                  <a:lnTo>
                    <a:pt x="301" y="399"/>
                  </a:lnTo>
                  <a:cubicBezTo>
                    <a:pt x="313" y="398"/>
                    <a:pt x="326" y="398"/>
                    <a:pt x="341" y="398"/>
                  </a:cubicBezTo>
                  <a:cubicBezTo>
                    <a:pt x="2035" y="398"/>
                    <a:pt x="26098" y="4064"/>
                    <a:pt x="38628" y="7370"/>
                  </a:cubicBezTo>
                  <a:lnTo>
                    <a:pt x="38695" y="7370"/>
                  </a:lnTo>
                  <a:cubicBezTo>
                    <a:pt x="38795" y="7370"/>
                    <a:pt x="38862" y="7304"/>
                    <a:pt x="38895" y="7237"/>
                  </a:cubicBezTo>
                  <a:cubicBezTo>
                    <a:pt x="38929" y="7103"/>
                    <a:pt x="38862" y="7003"/>
                    <a:pt x="38762" y="6970"/>
                  </a:cubicBezTo>
                  <a:cubicBezTo>
                    <a:pt x="27455" y="3984"/>
                    <a:pt x="3083" y="1"/>
                    <a:pt x="317" y="1"/>
                  </a:cubicBezTo>
                  <a:close/>
                </a:path>
              </a:pathLst>
            </a:custGeom>
            <a:solidFill>
              <a:srgbClr val="E7C8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49"/>
            <p:cNvSpPr/>
            <p:nvPr/>
          </p:nvSpPr>
          <p:spPr>
            <a:xfrm>
              <a:off x="9673225" y="2813325"/>
              <a:ext cx="969050" cy="205325"/>
            </a:xfrm>
            <a:custGeom>
              <a:avLst/>
              <a:gdLst/>
              <a:ahLst/>
              <a:cxnLst/>
              <a:rect l="l" t="t" r="r" b="b"/>
              <a:pathLst>
                <a:path w="38762" h="8213" extrusionOk="0">
                  <a:moveTo>
                    <a:pt x="227" y="0"/>
                  </a:moveTo>
                  <a:cubicBezTo>
                    <a:pt x="141" y="0"/>
                    <a:pt x="62" y="87"/>
                    <a:pt x="34" y="174"/>
                  </a:cubicBezTo>
                  <a:cubicBezTo>
                    <a:pt x="0" y="274"/>
                    <a:pt x="100" y="407"/>
                    <a:pt x="200" y="407"/>
                  </a:cubicBezTo>
                  <a:cubicBezTo>
                    <a:pt x="434" y="474"/>
                    <a:pt x="24584" y="4777"/>
                    <a:pt x="38494" y="8213"/>
                  </a:cubicBezTo>
                  <a:lnTo>
                    <a:pt x="38528" y="8213"/>
                  </a:lnTo>
                  <a:cubicBezTo>
                    <a:pt x="38628" y="8213"/>
                    <a:pt x="38728" y="8146"/>
                    <a:pt x="38728" y="8046"/>
                  </a:cubicBezTo>
                  <a:cubicBezTo>
                    <a:pt x="38761" y="7946"/>
                    <a:pt x="38695" y="7812"/>
                    <a:pt x="38594" y="7779"/>
                  </a:cubicBezTo>
                  <a:cubicBezTo>
                    <a:pt x="24685" y="4377"/>
                    <a:pt x="534" y="40"/>
                    <a:pt x="267" y="7"/>
                  </a:cubicBezTo>
                  <a:cubicBezTo>
                    <a:pt x="254" y="2"/>
                    <a:pt x="240" y="0"/>
                    <a:pt x="227" y="0"/>
                  </a:cubicBezTo>
                  <a:close/>
                </a:path>
              </a:pathLst>
            </a:custGeom>
            <a:solidFill>
              <a:srgbClr val="E7C8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49"/>
            <p:cNvSpPr/>
            <p:nvPr/>
          </p:nvSpPr>
          <p:spPr>
            <a:xfrm>
              <a:off x="9654050" y="2900825"/>
              <a:ext cx="964025" cy="225400"/>
            </a:xfrm>
            <a:custGeom>
              <a:avLst/>
              <a:gdLst/>
              <a:ahLst/>
              <a:cxnLst/>
              <a:rect l="l" t="t" r="r" b="b"/>
              <a:pathLst>
                <a:path w="38561" h="9016" extrusionOk="0">
                  <a:moveTo>
                    <a:pt x="216" y="1"/>
                  </a:moveTo>
                  <a:cubicBezTo>
                    <a:pt x="134" y="1"/>
                    <a:pt x="61" y="66"/>
                    <a:pt x="33" y="176"/>
                  </a:cubicBezTo>
                  <a:cubicBezTo>
                    <a:pt x="0" y="276"/>
                    <a:pt x="67" y="376"/>
                    <a:pt x="200" y="410"/>
                  </a:cubicBezTo>
                  <a:cubicBezTo>
                    <a:pt x="434" y="476"/>
                    <a:pt x="23950" y="5814"/>
                    <a:pt x="38294" y="9016"/>
                  </a:cubicBezTo>
                  <a:lnTo>
                    <a:pt x="38361" y="9016"/>
                  </a:lnTo>
                  <a:cubicBezTo>
                    <a:pt x="38427" y="9016"/>
                    <a:pt x="38528" y="8949"/>
                    <a:pt x="38561" y="8849"/>
                  </a:cubicBezTo>
                  <a:cubicBezTo>
                    <a:pt x="38561" y="8749"/>
                    <a:pt x="38494" y="8616"/>
                    <a:pt x="38394" y="8616"/>
                  </a:cubicBezTo>
                  <a:cubicBezTo>
                    <a:pt x="24051" y="5413"/>
                    <a:pt x="500" y="76"/>
                    <a:pt x="267" y="9"/>
                  </a:cubicBezTo>
                  <a:cubicBezTo>
                    <a:pt x="250" y="4"/>
                    <a:pt x="233" y="1"/>
                    <a:pt x="216" y="1"/>
                  </a:cubicBezTo>
                  <a:close/>
                </a:path>
              </a:pathLst>
            </a:custGeom>
            <a:solidFill>
              <a:srgbClr val="E7C8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49"/>
            <p:cNvSpPr/>
            <p:nvPr/>
          </p:nvSpPr>
          <p:spPr>
            <a:xfrm>
              <a:off x="9634850" y="2988400"/>
              <a:ext cx="961550" cy="235400"/>
            </a:xfrm>
            <a:custGeom>
              <a:avLst/>
              <a:gdLst/>
              <a:ahLst/>
              <a:cxnLst/>
              <a:rect l="l" t="t" r="r" b="b"/>
              <a:pathLst>
                <a:path w="38462" h="9416" extrusionOk="0">
                  <a:moveTo>
                    <a:pt x="215" y="0"/>
                  </a:moveTo>
                  <a:cubicBezTo>
                    <a:pt x="134" y="0"/>
                    <a:pt x="62" y="60"/>
                    <a:pt x="34" y="142"/>
                  </a:cubicBezTo>
                  <a:cubicBezTo>
                    <a:pt x="1" y="276"/>
                    <a:pt x="68" y="376"/>
                    <a:pt x="168" y="409"/>
                  </a:cubicBezTo>
                  <a:cubicBezTo>
                    <a:pt x="401" y="476"/>
                    <a:pt x="24652" y="7414"/>
                    <a:pt x="38228" y="9416"/>
                  </a:cubicBezTo>
                  <a:lnTo>
                    <a:pt x="38261" y="9416"/>
                  </a:lnTo>
                  <a:cubicBezTo>
                    <a:pt x="38362" y="9416"/>
                    <a:pt x="38428" y="9349"/>
                    <a:pt x="38462" y="9249"/>
                  </a:cubicBezTo>
                  <a:cubicBezTo>
                    <a:pt x="38462" y="9115"/>
                    <a:pt x="38395" y="9015"/>
                    <a:pt x="38261" y="9015"/>
                  </a:cubicBezTo>
                  <a:cubicBezTo>
                    <a:pt x="24718" y="7014"/>
                    <a:pt x="535" y="76"/>
                    <a:pt x="268" y="9"/>
                  </a:cubicBezTo>
                  <a:cubicBezTo>
                    <a:pt x="250" y="3"/>
                    <a:pt x="232" y="0"/>
                    <a:pt x="215" y="0"/>
                  </a:cubicBezTo>
                  <a:close/>
                </a:path>
              </a:pathLst>
            </a:custGeom>
            <a:solidFill>
              <a:srgbClr val="E7C8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49"/>
            <p:cNvSpPr/>
            <p:nvPr/>
          </p:nvSpPr>
          <p:spPr>
            <a:xfrm>
              <a:off x="10905775" y="1762050"/>
              <a:ext cx="1244225" cy="1714425"/>
            </a:xfrm>
            <a:custGeom>
              <a:avLst/>
              <a:gdLst/>
              <a:ahLst/>
              <a:cxnLst/>
              <a:rect l="l" t="t" r="r" b="b"/>
              <a:pathLst>
                <a:path w="49769" h="68577" extrusionOk="0">
                  <a:moveTo>
                    <a:pt x="19076" y="429"/>
                  </a:moveTo>
                  <a:cubicBezTo>
                    <a:pt x="29026" y="429"/>
                    <a:pt x="47503" y="9810"/>
                    <a:pt x="49302" y="10735"/>
                  </a:cubicBezTo>
                  <a:lnTo>
                    <a:pt x="36560" y="68143"/>
                  </a:lnTo>
                  <a:cubicBezTo>
                    <a:pt x="10307" y="65775"/>
                    <a:pt x="1601" y="61772"/>
                    <a:pt x="467" y="61205"/>
                  </a:cubicBezTo>
                  <a:lnTo>
                    <a:pt x="13476" y="2663"/>
                  </a:lnTo>
                  <a:cubicBezTo>
                    <a:pt x="14464" y="1068"/>
                    <a:pt x="16480" y="429"/>
                    <a:pt x="19076" y="429"/>
                  </a:cubicBezTo>
                  <a:close/>
                  <a:moveTo>
                    <a:pt x="19087" y="0"/>
                  </a:moveTo>
                  <a:cubicBezTo>
                    <a:pt x="16093" y="0"/>
                    <a:pt x="14082" y="822"/>
                    <a:pt x="13076" y="2463"/>
                  </a:cubicBezTo>
                  <a:cubicBezTo>
                    <a:pt x="13076" y="2496"/>
                    <a:pt x="13076" y="2496"/>
                    <a:pt x="13043" y="2530"/>
                  </a:cubicBezTo>
                  <a:lnTo>
                    <a:pt x="0" y="61272"/>
                  </a:lnTo>
                  <a:cubicBezTo>
                    <a:pt x="0" y="61372"/>
                    <a:pt x="33" y="61438"/>
                    <a:pt x="100" y="61505"/>
                  </a:cubicBezTo>
                  <a:cubicBezTo>
                    <a:pt x="200" y="61538"/>
                    <a:pt x="8206" y="66008"/>
                    <a:pt x="36693" y="68577"/>
                  </a:cubicBezTo>
                  <a:lnTo>
                    <a:pt x="36726" y="68577"/>
                  </a:lnTo>
                  <a:cubicBezTo>
                    <a:pt x="36826" y="68577"/>
                    <a:pt x="36893" y="68510"/>
                    <a:pt x="36926" y="68410"/>
                  </a:cubicBezTo>
                  <a:lnTo>
                    <a:pt x="49736" y="10669"/>
                  </a:lnTo>
                  <a:cubicBezTo>
                    <a:pt x="49769" y="10569"/>
                    <a:pt x="49736" y="10502"/>
                    <a:pt x="49636" y="10435"/>
                  </a:cubicBezTo>
                  <a:cubicBezTo>
                    <a:pt x="49569" y="10402"/>
                    <a:pt x="41730" y="6299"/>
                    <a:pt x="33357" y="3297"/>
                  </a:cubicBezTo>
                  <a:cubicBezTo>
                    <a:pt x="27314" y="1097"/>
                    <a:pt x="22545" y="0"/>
                    <a:pt x="19087" y="0"/>
                  </a:cubicBezTo>
                  <a:close/>
                </a:path>
              </a:pathLst>
            </a:custGeom>
            <a:solidFill>
              <a:srgbClr val="E7C8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49"/>
            <p:cNvSpPr/>
            <p:nvPr/>
          </p:nvSpPr>
          <p:spPr>
            <a:xfrm>
              <a:off x="11467825" y="3357200"/>
              <a:ext cx="311100" cy="47575"/>
            </a:xfrm>
            <a:custGeom>
              <a:avLst/>
              <a:gdLst/>
              <a:ahLst/>
              <a:cxnLst/>
              <a:rect l="l" t="t" r="r" b="b"/>
              <a:pathLst>
                <a:path w="12444" h="1903" extrusionOk="0">
                  <a:moveTo>
                    <a:pt x="268" y="1"/>
                  </a:moveTo>
                  <a:cubicBezTo>
                    <a:pt x="168" y="1"/>
                    <a:pt x="68" y="67"/>
                    <a:pt x="34" y="201"/>
                  </a:cubicBezTo>
                  <a:cubicBezTo>
                    <a:pt x="1" y="301"/>
                    <a:pt x="101" y="401"/>
                    <a:pt x="201" y="434"/>
                  </a:cubicBezTo>
                  <a:cubicBezTo>
                    <a:pt x="6038" y="1535"/>
                    <a:pt x="12143" y="1902"/>
                    <a:pt x="12210" y="1902"/>
                  </a:cubicBezTo>
                  <a:cubicBezTo>
                    <a:pt x="12343" y="1902"/>
                    <a:pt x="12443" y="1835"/>
                    <a:pt x="12443" y="1702"/>
                  </a:cubicBezTo>
                  <a:cubicBezTo>
                    <a:pt x="12443" y="1602"/>
                    <a:pt x="12343" y="1502"/>
                    <a:pt x="12243" y="1502"/>
                  </a:cubicBezTo>
                  <a:cubicBezTo>
                    <a:pt x="12176" y="1502"/>
                    <a:pt x="6105" y="1135"/>
                    <a:pt x="268" y="1"/>
                  </a:cubicBezTo>
                  <a:close/>
                </a:path>
              </a:pathLst>
            </a:custGeom>
            <a:solidFill>
              <a:srgbClr val="E7C8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49"/>
            <p:cNvSpPr/>
            <p:nvPr/>
          </p:nvSpPr>
          <p:spPr>
            <a:xfrm>
              <a:off x="11191800" y="1830225"/>
              <a:ext cx="728050" cy="590500"/>
            </a:xfrm>
            <a:custGeom>
              <a:avLst/>
              <a:gdLst/>
              <a:ahLst/>
              <a:cxnLst/>
              <a:rect l="l" t="t" r="r" b="b"/>
              <a:pathLst>
                <a:path w="29122" h="23620" extrusionOk="0">
                  <a:moveTo>
                    <a:pt x="7700" y="414"/>
                  </a:moveTo>
                  <a:cubicBezTo>
                    <a:pt x="15775" y="414"/>
                    <a:pt x="27246" y="6189"/>
                    <a:pt x="28654" y="6908"/>
                  </a:cubicBezTo>
                  <a:cubicBezTo>
                    <a:pt x="28354" y="8175"/>
                    <a:pt x="26153" y="16915"/>
                    <a:pt x="24551" y="23119"/>
                  </a:cubicBezTo>
                  <a:cubicBezTo>
                    <a:pt x="12943" y="19350"/>
                    <a:pt x="2135" y="17682"/>
                    <a:pt x="468" y="17449"/>
                  </a:cubicBezTo>
                  <a:lnTo>
                    <a:pt x="4137" y="903"/>
                  </a:lnTo>
                  <a:cubicBezTo>
                    <a:pt x="5201" y="563"/>
                    <a:pt x="6407" y="414"/>
                    <a:pt x="7700" y="414"/>
                  </a:cubicBezTo>
                  <a:close/>
                  <a:moveTo>
                    <a:pt x="7696" y="1"/>
                  </a:moveTo>
                  <a:cubicBezTo>
                    <a:pt x="6252" y="1"/>
                    <a:pt x="4985" y="179"/>
                    <a:pt x="3903" y="536"/>
                  </a:cubicBezTo>
                  <a:cubicBezTo>
                    <a:pt x="3837" y="570"/>
                    <a:pt x="3770" y="636"/>
                    <a:pt x="3770" y="703"/>
                  </a:cubicBezTo>
                  <a:lnTo>
                    <a:pt x="1" y="17582"/>
                  </a:lnTo>
                  <a:cubicBezTo>
                    <a:pt x="1" y="17649"/>
                    <a:pt x="1" y="17715"/>
                    <a:pt x="34" y="17749"/>
                  </a:cubicBezTo>
                  <a:cubicBezTo>
                    <a:pt x="67" y="17782"/>
                    <a:pt x="134" y="17815"/>
                    <a:pt x="201" y="17849"/>
                  </a:cubicBezTo>
                  <a:cubicBezTo>
                    <a:pt x="301" y="17849"/>
                    <a:pt x="12009" y="19450"/>
                    <a:pt x="24618" y="23586"/>
                  </a:cubicBezTo>
                  <a:cubicBezTo>
                    <a:pt x="24652" y="23620"/>
                    <a:pt x="24685" y="23620"/>
                    <a:pt x="24685" y="23620"/>
                  </a:cubicBezTo>
                  <a:cubicBezTo>
                    <a:pt x="24718" y="23620"/>
                    <a:pt x="24785" y="23586"/>
                    <a:pt x="24785" y="23586"/>
                  </a:cubicBezTo>
                  <a:cubicBezTo>
                    <a:pt x="24852" y="23553"/>
                    <a:pt x="24885" y="23520"/>
                    <a:pt x="24885" y="23453"/>
                  </a:cubicBezTo>
                  <a:cubicBezTo>
                    <a:pt x="26620" y="16748"/>
                    <a:pt x="29121" y="6841"/>
                    <a:pt x="29121" y="6841"/>
                  </a:cubicBezTo>
                  <a:cubicBezTo>
                    <a:pt x="29121" y="6774"/>
                    <a:pt x="29088" y="6674"/>
                    <a:pt x="28988" y="6607"/>
                  </a:cubicBezTo>
                  <a:cubicBezTo>
                    <a:pt x="28955" y="6607"/>
                    <a:pt x="24752" y="4373"/>
                    <a:pt x="19581" y="2538"/>
                  </a:cubicBezTo>
                  <a:cubicBezTo>
                    <a:pt x="14827" y="847"/>
                    <a:pt x="10841" y="1"/>
                    <a:pt x="7696" y="1"/>
                  </a:cubicBezTo>
                  <a:close/>
                </a:path>
              </a:pathLst>
            </a:custGeom>
            <a:solidFill>
              <a:srgbClr val="E7C8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49"/>
            <p:cNvSpPr/>
            <p:nvPr/>
          </p:nvSpPr>
          <p:spPr>
            <a:xfrm>
              <a:off x="11042525" y="1895325"/>
              <a:ext cx="2193250" cy="2455725"/>
            </a:xfrm>
            <a:custGeom>
              <a:avLst/>
              <a:gdLst/>
              <a:ahLst/>
              <a:cxnLst/>
              <a:rect l="l" t="t" r="r" b="b"/>
              <a:pathLst>
                <a:path w="87730" h="98229" extrusionOk="0">
                  <a:moveTo>
                    <a:pt x="57975" y="1"/>
                  </a:moveTo>
                  <a:lnTo>
                    <a:pt x="1" y="22483"/>
                  </a:lnTo>
                  <a:lnTo>
                    <a:pt x="28521" y="96069"/>
                  </a:lnTo>
                  <a:cubicBezTo>
                    <a:pt x="29061" y="97407"/>
                    <a:pt x="30336" y="98229"/>
                    <a:pt x="31686" y="98229"/>
                  </a:cubicBezTo>
                  <a:cubicBezTo>
                    <a:pt x="32087" y="98229"/>
                    <a:pt x="32494" y="98157"/>
                    <a:pt x="32891" y="98004"/>
                  </a:cubicBezTo>
                  <a:lnTo>
                    <a:pt x="87730" y="76722"/>
                  </a:lnTo>
                  <a:lnTo>
                    <a:pt x="57975" y="1"/>
                  </a:lnTo>
                  <a:close/>
                </a:path>
              </a:pathLst>
            </a:custGeom>
            <a:solidFill>
              <a:srgbClr val="7F6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49"/>
            <p:cNvSpPr/>
            <p:nvPr/>
          </p:nvSpPr>
          <p:spPr>
            <a:xfrm>
              <a:off x="11070875" y="1875300"/>
              <a:ext cx="2134050" cy="2444600"/>
            </a:xfrm>
            <a:custGeom>
              <a:avLst/>
              <a:gdLst/>
              <a:ahLst/>
              <a:cxnLst/>
              <a:rect l="l" t="t" r="r" b="b"/>
              <a:pathLst>
                <a:path w="85362" h="97784" extrusionOk="0">
                  <a:moveTo>
                    <a:pt x="55574" y="1"/>
                  </a:moveTo>
                  <a:lnTo>
                    <a:pt x="1" y="21550"/>
                  </a:lnTo>
                  <a:lnTo>
                    <a:pt x="29155" y="96704"/>
                  </a:lnTo>
                  <a:cubicBezTo>
                    <a:pt x="29412" y="97372"/>
                    <a:pt x="30046" y="97783"/>
                    <a:pt x="30721" y="97783"/>
                  </a:cubicBezTo>
                  <a:cubicBezTo>
                    <a:pt x="30921" y="97783"/>
                    <a:pt x="31125" y="97747"/>
                    <a:pt x="31323" y="97671"/>
                  </a:cubicBezTo>
                  <a:lnTo>
                    <a:pt x="85362" y="76723"/>
                  </a:lnTo>
                  <a:lnTo>
                    <a:pt x="5557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49"/>
            <p:cNvSpPr/>
            <p:nvPr/>
          </p:nvSpPr>
          <p:spPr>
            <a:xfrm>
              <a:off x="11007500" y="1806100"/>
              <a:ext cx="2193250" cy="2480975"/>
            </a:xfrm>
            <a:custGeom>
              <a:avLst/>
              <a:gdLst/>
              <a:ahLst/>
              <a:cxnLst/>
              <a:rect l="l" t="t" r="r" b="b"/>
              <a:pathLst>
                <a:path w="87730" h="99239" extrusionOk="0">
                  <a:moveTo>
                    <a:pt x="57975" y="0"/>
                  </a:moveTo>
                  <a:lnTo>
                    <a:pt x="1" y="22516"/>
                  </a:lnTo>
                  <a:lnTo>
                    <a:pt x="29755" y="99238"/>
                  </a:lnTo>
                  <a:lnTo>
                    <a:pt x="87730" y="76722"/>
                  </a:lnTo>
                  <a:lnTo>
                    <a:pt x="579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49"/>
            <p:cNvSpPr/>
            <p:nvPr/>
          </p:nvSpPr>
          <p:spPr>
            <a:xfrm>
              <a:off x="11007500" y="2278100"/>
              <a:ext cx="978225" cy="2008975"/>
            </a:xfrm>
            <a:custGeom>
              <a:avLst/>
              <a:gdLst/>
              <a:ahLst/>
              <a:cxnLst/>
              <a:rect l="l" t="t" r="r" b="b"/>
              <a:pathLst>
                <a:path w="39129" h="80359" extrusionOk="0">
                  <a:moveTo>
                    <a:pt x="9374" y="1"/>
                  </a:moveTo>
                  <a:lnTo>
                    <a:pt x="1" y="3636"/>
                  </a:lnTo>
                  <a:lnTo>
                    <a:pt x="29755" y="80358"/>
                  </a:lnTo>
                  <a:lnTo>
                    <a:pt x="39129" y="76722"/>
                  </a:lnTo>
                  <a:lnTo>
                    <a:pt x="937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49"/>
            <p:cNvSpPr/>
            <p:nvPr/>
          </p:nvSpPr>
          <p:spPr>
            <a:xfrm>
              <a:off x="11241850" y="2263925"/>
              <a:ext cx="779725" cy="1931400"/>
            </a:xfrm>
            <a:custGeom>
              <a:avLst/>
              <a:gdLst/>
              <a:ahLst/>
              <a:cxnLst/>
              <a:rect l="l" t="t" r="r" b="b"/>
              <a:pathLst>
                <a:path w="31189" h="77256" extrusionOk="0">
                  <a:moveTo>
                    <a:pt x="1434" y="0"/>
                  </a:moveTo>
                  <a:lnTo>
                    <a:pt x="0" y="568"/>
                  </a:lnTo>
                  <a:lnTo>
                    <a:pt x="29755" y="77256"/>
                  </a:lnTo>
                  <a:lnTo>
                    <a:pt x="31189" y="76722"/>
                  </a:lnTo>
                  <a:lnTo>
                    <a:pt x="1434" y="0"/>
                  </a:lnTo>
                  <a:close/>
                </a:path>
              </a:pathLst>
            </a:custGeom>
            <a:solidFill>
              <a:srgbClr val="EDB6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49"/>
            <p:cNvSpPr/>
            <p:nvPr/>
          </p:nvSpPr>
          <p:spPr>
            <a:xfrm>
              <a:off x="11420300" y="1939525"/>
              <a:ext cx="1635350" cy="2099850"/>
            </a:xfrm>
            <a:custGeom>
              <a:avLst/>
              <a:gdLst/>
              <a:ahLst/>
              <a:cxnLst/>
              <a:rect l="l" t="t" r="r" b="b"/>
              <a:pathLst>
                <a:path w="65414" h="83994" extrusionOk="0">
                  <a:moveTo>
                    <a:pt x="36393" y="568"/>
                  </a:moveTo>
                  <a:cubicBezTo>
                    <a:pt x="36693" y="1168"/>
                    <a:pt x="37194" y="1668"/>
                    <a:pt x="37827" y="1969"/>
                  </a:cubicBezTo>
                  <a:cubicBezTo>
                    <a:pt x="38190" y="2121"/>
                    <a:pt x="38574" y="2197"/>
                    <a:pt x="38961" y="2197"/>
                  </a:cubicBezTo>
                  <a:cubicBezTo>
                    <a:pt x="39251" y="2197"/>
                    <a:pt x="39543" y="2154"/>
                    <a:pt x="39829" y="2069"/>
                  </a:cubicBezTo>
                  <a:lnTo>
                    <a:pt x="64880" y="66682"/>
                  </a:lnTo>
                  <a:cubicBezTo>
                    <a:pt x="64280" y="66982"/>
                    <a:pt x="63779" y="67482"/>
                    <a:pt x="63512" y="68116"/>
                  </a:cubicBezTo>
                  <a:cubicBezTo>
                    <a:pt x="63212" y="68750"/>
                    <a:pt x="63179" y="69450"/>
                    <a:pt x="63379" y="70117"/>
                  </a:cubicBezTo>
                  <a:lnTo>
                    <a:pt x="29021" y="83460"/>
                  </a:lnTo>
                  <a:cubicBezTo>
                    <a:pt x="28554" y="82426"/>
                    <a:pt x="27520" y="81826"/>
                    <a:pt x="26419" y="81826"/>
                  </a:cubicBezTo>
                  <a:cubicBezTo>
                    <a:pt x="26152" y="81826"/>
                    <a:pt x="25886" y="81859"/>
                    <a:pt x="25585" y="81926"/>
                  </a:cubicBezTo>
                  <a:lnTo>
                    <a:pt x="534" y="17313"/>
                  </a:lnTo>
                  <a:cubicBezTo>
                    <a:pt x="1168" y="17013"/>
                    <a:pt x="1635" y="16512"/>
                    <a:pt x="1935" y="15879"/>
                  </a:cubicBezTo>
                  <a:cubicBezTo>
                    <a:pt x="2202" y="15245"/>
                    <a:pt x="2235" y="14544"/>
                    <a:pt x="2035" y="13877"/>
                  </a:cubicBezTo>
                  <a:lnTo>
                    <a:pt x="36393" y="568"/>
                  </a:lnTo>
                  <a:close/>
                  <a:moveTo>
                    <a:pt x="36627" y="1"/>
                  </a:moveTo>
                  <a:lnTo>
                    <a:pt x="1502" y="13644"/>
                  </a:lnTo>
                  <a:lnTo>
                    <a:pt x="1568" y="13844"/>
                  </a:lnTo>
                  <a:cubicBezTo>
                    <a:pt x="1802" y="14444"/>
                    <a:pt x="1802" y="15111"/>
                    <a:pt x="1535" y="15712"/>
                  </a:cubicBezTo>
                  <a:cubicBezTo>
                    <a:pt x="1268" y="16312"/>
                    <a:pt x="801" y="16779"/>
                    <a:pt x="167" y="17013"/>
                  </a:cubicBezTo>
                  <a:lnTo>
                    <a:pt x="0" y="17079"/>
                  </a:lnTo>
                  <a:lnTo>
                    <a:pt x="25352" y="82460"/>
                  </a:lnTo>
                  <a:lnTo>
                    <a:pt x="25552" y="82393"/>
                  </a:lnTo>
                  <a:cubicBezTo>
                    <a:pt x="25847" y="82276"/>
                    <a:pt x="26149" y="82221"/>
                    <a:pt x="26445" y="82221"/>
                  </a:cubicBezTo>
                  <a:cubicBezTo>
                    <a:pt x="27422" y="82221"/>
                    <a:pt x="28337" y="82821"/>
                    <a:pt x="28721" y="83794"/>
                  </a:cubicBezTo>
                  <a:lnTo>
                    <a:pt x="28788" y="83994"/>
                  </a:lnTo>
                  <a:lnTo>
                    <a:pt x="63913" y="70351"/>
                  </a:lnTo>
                  <a:lnTo>
                    <a:pt x="63846" y="70184"/>
                  </a:lnTo>
                  <a:cubicBezTo>
                    <a:pt x="63346" y="68917"/>
                    <a:pt x="63979" y="67482"/>
                    <a:pt x="65247" y="66982"/>
                  </a:cubicBezTo>
                  <a:lnTo>
                    <a:pt x="65414" y="66915"/>
                  </a:lnTo>
                  <a:lnTo>
                    <a:pt x="40129" y="1735"/>
                  </a:lnTo>
                  <a:lnTo>
                    <a:pt x="40062" y="1535"/>
                  </a:lnTo>
                  <a:lnTo>
                    <a:pt x="39862" y="1602"/>
                  </a:lnTo>
                  <a:cubicBezTo>
                    <a:pt x="39568" y="1718"/>
                    <a:pt x="39266" y="1773"/>
                    <a:pt x="38969" y="1773"/>
                  </a:cubicBezTo>
                  <a:cubicBezTo>
                    <a:pt x="37992" y="1773"/>
                    <a:pt x="37077" y="1173"/>
                    <a:pt x="36693" y="201"/>
                  </a:cubicBezTo>
                  <a:lnTo>
                    <a:pt x="3662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49"/>
            <p:cNvSpPr/>
            <p:nvPr/>
          </p:nvSpPr>
          <p:spPr>
            <a:xfrm>
              <a:off x="12426025" y="3694125"/>
              <a:ext cx="241025" cy="154300"/>
            </a:xfrm>
            <a:custGeom>
              <a:avLst/>
              <a:gdLst/>
              <a:ahLst/>
              <a:cxnLst/>
              <a:rect l="l" t="t" r="r" b="b"/>
              <a:pathLst>
                <a:path w="9641" h="6172" extrusionOk="0">
                  <a:moveTo>
                    <a:pt x="8540" y="0"/>
                  </a:moveTo>
                  <a:lnTo>
                    <a:pt x="0" y="3336"/>
                  </a:lnTo>
                  <a:lnTo>
                    <a:pt x="1101" y="6171"/>
                  </a:lnTo>
                  <a:lnTo>
                    <a:pt x="9640" y="2869"/>
                  </a:lnTo>
                  <a:lnTo>
                    <a:pt x="854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49"/>
            <p:cNvSpPr/>
            <p:nvPr/>
          </p:nvSpPr>
          <p:spPr>
            <a:xfrm>
              <a:off x="11801400" y="2764275"/>
              <a:ext cx="933200" cy="577950"/>
            </a:xfrm>
            <a:custGeom>
              <a:avLst/>
              <a:gdLst/>
              <a:ahLst/>
              <a:cxnLst/>
              <a:rect l="l" t="t" r="r" b="b"/>
              <a:pathLst>
                <a:path w="37328" h="23118" extrusionOk="0">
                  <a:moveTo>
                    <a:pt x="33391" y="1"/>
                  </a:moveTo>
                  <a:lnTo>
                    <a:pt x="1" y="12943"/>
                  </a:lnTo>
                  <a:lnTo>
                    <a:pt x="3937" y="23117"/>
                  </a:lnTo>
                  <a:lnTo>
                    <a:pt x="37327" y="10175"/>
                  </a:lnTo>
                  <a:lnTo>
                    <a:pt x="3339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49"/>
            <p:cNvSpPr/>
            <p:nvPr/>
          </p:nvSpPr>
          <p:spPr>
            <a:xfrm>
              <a:off x="11744700" y="2617500"/>
              <a:ext cx="863975" cy="398650"/>
            </a:xfrm>
            <a:custGeom>
              <a:avLst/>
              <a:gdLst/>
              <a:ahLst/>
              <a:cxnLst/>
              <a:rect l="l" t="t" r="r" b="b"/>
              <a:pathLst>
                <a:path w="34559" h="15946" extrusionOk="0">
                  <a:moveTo>
                    <a:pt x="33391" y="1"/>
                  </a:moveTo>
                  <a:lnTo>
                    <a:pt x="0" y="12944"/>
                  </a:lnTo>
                  <a:lnTo>
                    <a:pt x="1135" y="15946"/>
                  </a:lnTo>
                  <a:lnTo>
                    <a:pt x="34558" y="2970"/>
                  </a:lnTo>
                  <a:lnTo>
                    <a:pt x="3339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49"/>
            <p:cNvSpPr/>
            <p:nvPr/>
          </p:nvSpPr>
          <p:spPr>
            <a:xfrm>
              <a:off x="11597925" y="2239750"/>
              <a:ext cx="863975" cy="397800"/>
            </a:xfrm>
            <a:custGeom>
              <a:avLst/>
              <a:gdLst/>
              <a:ahLst/>
              <a:cxnLst/>
              <a:rect l="l" t="t" r="r" b="b"/>
              <a:pathLst>
                <a:path w="34559" h="15912" extrusionOk="0">
                  <a:moveTo>
                    <a:pt x="33391" y="0"/>
                  </a:moveTo>
                  <a:lnTo>
                    <a:pt x="1" y="12943"/>
                  </a:lnTo>
                  <a:lnTo>
                    <a:pt x="1168" y="15911"/>
                  </a:lnTo>
                  <a:lnTo>
                    <a:pt x="34559" y="2969"/>
                  </a:lnTo>
                  <a:lnTo>
                    <a:pt x="3339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1" name="Google Shape;701;p49"/>
          <p:cNvSpPr/>
          <p:nvPr/>
        </p:nvSpPr>
        <p:spPr>
          <a:xfrm>
            <a:off x="12466875" y="4457550"/>
            <a:ext cx="343600" cy="435775"/>
          </a:xfrm>
          <a:custGeom>
            <a:avLst/>
            <a:gdLst/>
            <a:ahLst/>
            <a:cxnLst/>
            <a:rect l="l" t="t" r="r" b="b"/>
            <a:pathLst>
              <a:path w="13744" h="17431" extrusionOk="0">
                <a:moveTo>
                  <a:pt x="13252" y="1"/>
                </a:moveTo>
                <a:cubicBezTo>
                  <a:pt x="13215" y="1"/>
                  <a:pt x="13179" y="6"/>
                  <a:pt x="13143" y="18"/>
                </a:cubicBezTo>
                <a:cubicBezTo>
                  <a:pt x="1" y="4088"/>
                  <a:pt x="167" y="16897"/>
                  <a:pt x="167" y="16997"/>
                </a:cubicBezTo>
                <a:cubicBezTo>
                  <a:pt x="167" y="17231"/>
                  <a:pt x="334" y="17431"/>
                  <a:pt x="568" y="17431"/>
                </a:cubicBezTo>
                <a:cubicBezTo>
                  <a:pt x="801" y="17431"/>
                  <a:pt x="1001" y="17231"/>
                  <a:pt x="1001" y="16997"/>
                </a:cubicBezTo>
                <a:cubicBezTo>
                  <a:pt x="968" y="16497"/>
                  <a:pt x="868" y="4688"/>
                  <a:pt x="13377" y="819"/>
                </a:cubicBezTo>
                <a:cubicBezTo>
                  <a:pt x="13610" y="752"/>
                  <a:pt x="13744" y="519"/>
                  <a:pt x="13677" y="285"/>
                </a:cubicBezTo>
                <a:cubicBezTo>
                  <a:pt x="13595" y="120"/>
                  <a:pt x="13422" y="1"/>
                  <a:pt x="1325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2" name="Google Shape;702;p49"/>
          <p:cNvGrpSpPr/>
          <p:nvPr/>
        </p:nvGrpSpPr>
        <p:grpSpPr>
          <a:xfrm rot="892186">
            <a:off x="5751604" y="3709378"/>
            <a:ext cx="2451267" cy="900546"/>
            <a:chOff x="10253036" y="3422449"/>
            <a:chExt cx="2748147" cy="1009614"/>
          </a:xfrm>
        </p:grpSpPr>
        <p:sp>
          <p:nvSpPr>
            <p:cNvPr id="703" name="Google Shape;703;p49"/>
            <p:cNvSpPr/>
            <p:nvPr/>
          </p:nvSpPr>
          <p:spPr>
            <a:xfrm>
              <a:off x="12035804" y="3479245"/>
              <a:ext cx="274842" cy="429801"/>
            </a:xfrm>
            <a:custGeom>
              <a:avLst/>
              <a:gdLst/>
              <a:ahLst/>
              <a:cxnLst/>
              <a:rect l="l" t="t" r="r" b="b"/>
              <a:pathLst>
                <a:path w="8203" h="12827" extrusionOk="0">
                  <a:moveTo>
                    <a:pt x="1" y="0"/>
                  </a:moveTo>
                  <a:lnTo>
                    <a:pt x="1" y="12826"/>
                  </a:lnTo>
                  <a:lnTo>
                    <a:pt x="4102" y="9123"/>
                  </a:lnTo>
                  <a:lnTo>
                    <a:pt x="8203" y="12826"/>
                  </a:lnTo>
                  <a:lnTo>
                    <a:pt x="8203" y="0"/>
                  </a:lnTo>
                  <a:close/>
                </a:path>
              </a:pathLst>
            </a:custGeom>
            <a:solidFill>
              <a:srgbClr val="EF53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49"/>
            <p:cNvSpPr/>
            <p:nvPr/>
          </p:nvSpPr>
          <p:spPr>
            <a:xfrm>
              <a:off x="10253036" y="3907605"/>
              <a:ext cx="2492269" cy="466257"/>
            </a:xfrm>
            <a:custGeom>
              <a:avLst/>
              <a:gdLst/>
              <a:ahLst/>
              <a:cxnLst/>
              <a:rect l="l" t="t" r="r" b="b"/>
              <a:pathLst>
                <a:path w="74385" h="13915" extrusionOk="0">
                  <a:moveTo>
                    <a:pt x="74280" y="0"/>
                  </a:moveTo>
                  <a:lnTo>
                    <a:pt x="4060" y="7407"/>
                  </a:lnTo>
                  <a:cubicBezTo>
                    <a:pt x="2679" y="7491"/>
                    <a:pt x="1507" y="8370"/>
                    <a:pt x="1068" y="9688"/>
                  </a:cubicBezTo>
                  <a:lnTo>
                    <a:pt x="168" y="12262"/>
                  </a:lnTo>
                  <a:cubicBezTo>
                    <a:pt x="1" y="12743"/>
                    <a:pt x="147" y="13266"/>
                    <a:pt x="524" y="13601"/>
                  </a:cubicBezTo>
                  <a:cubicBezTo>
                    <a:pt x="754" y="13810"/>
                    <a:pt x="1047" y="13915"/>
                    <a:pt x="1340" y="13915"/>
                  </a:cubicBezTo>
                  <a:cubicBezTo>
                    <a:pt x="1528" y="13915"/>
                    <a:pt x="1717" y="13873"/>
                    <a:pt x="1905" y="13789"/>
                  </a:cubicBezTo>
                  <a:cubicBezTo>
                    <a:pt x="3328" y="13078"/>
                    <a:pt x="5713" y="11466"/>
                    <a:pt x="6131" y="8370"/>
                  </a:cubicBezTo>
                  <a:lnTo>
                    <a:pt x="74384" y="1172"/>
                  </a:lnTo>
                  <a:lnTo>
                    <a:pt x="742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49"/>
            <p:cNvSpPr/>
            <p:nvPr/>
          </p:nvSpPr>
          <p:spPr>
            <a:xfrm>
              <a:off x="10508914" y="3907605"/>
              <a:ext cx="2492269" cy="466257"/>
            </a:xfrm>
            <a:custGeom>
              <a:avLst/>
              <a:gdLst/>
              <a:ahLst/>
              <a:cxnLst/>
              <a:rect l="l" t="t" r="r" b="b"/>
              <a:pathLst>
                <a:path w="74385" h="13915" extrusionOk="0">
                  <a:moveTo>
                    <a:pt x="126" y="0"/>
                  </a:moveTo>
                  <a:lnTo>
                    <a:pt x="1" y="1172"/>
                  </a:lnTo>
                  <a:lnTo>
                    <a:pt x="68254" y="8370"/>
                  </a:lnTo>
                  <a:cubicBezTo>
                    <a:pt x="68672" y="11466"/>
                    <a:pt x="71058" y="13078"/>
                    <a:pt x="72480" y="13789"/>
                  </a:cubicBezTo>
                  <a:cubicBezTo>
                    <a:pt x="72669" y="13873"/>
                    <a:pt x="72857" y="13915"/>
                    <a:pt x="73045" y="13915"/>
                  </a:cubicBezTo>
                  <a:cubicBezTo>
                    <a:pt x="73338" y="13915"/>
                    <a:pt x="73631" y="13810"/>
                    <a:pt x="73861" y="13601"/>
                  </a:cubicBezTo>
                  <a:cubicBezTo>
                    <a:pt x="74238" y="13266"/>
                    <a:pt x="74384" y="12743"/>
                    <a:pt x="74217" y="12262"/>
                  </a:cubicBezTo>
                  <a:lnTo>
                    <a:pt x="73317" y="9688"/>
                  </a:lnTo>
                  <a:cubicBezTo>
                    <a:pt x="72878" y="8370"/>
                    <a:pt x="71706" y="7491"/>
                    <a:pt x="70325" y="7407"/>
                  </a:cubicBezTo>
                  <a:lnTo>
                    <a:pt x="126" y="0"/>
                  </a:lnTo>
                  <a:close/>
                </a:path>
              </a:pathLst>
            </a:custGeom>
            <a:solidFill>
              <a:srgbClr val="4242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49"/>
            <p:cNvSpPr/>
            <p:nvPr/>
          </p:nvSpPr>
          <p:spPr>
            <a:xfrm>
              <a:off x="11732952" y="3936656"/>
              <a:ext cx="57528" cy="104577"/>
            </a:xfrm>
            <a:custGeom>
              <a:avLst/>
              <a:gdLst/>
              <a:ahLst/>
              <a:cxnLst/>
              <a:rect l="l" t="t" r="r" b="b"/>
              <a:pathLst>
                <a:path w="1717" h="3121" extrusionOk="0">
                  <a:moveTo>
                    <a:pt x="537" y="1"/>
                  </a:moveTo>
                  <a:cubicBezTo>
                    <a:pt x="511" y="1"/>
                    <a:pt x="485" y="4"/>
                    <a:pt x="461" y="12"/>
                  </a:cubicBezTo>
                  <a:cubicBezTo>
                    <a:pt x="105" y="96"/>
                    <a:pt x="1" y="870"/>
                    <a:pt x="231" y="1728"/>
                  </a:cubicBezTo>
                  <a:cubicBezTo>
                    <a:pt x="425" y="2523"/>
                    <a:pt x="852" y="3120"/>
                    <a:pt x="1197" y="3120"/>
                  </a:cubicBezTo>
                  <a:cubicBezTo>
                    <a:pt x="1224" y="3120"/>
                    <a:pt x="1251" y="3116"/>
                    <a:pt x="1277" y="3109"/>
                  </a:cubicBezTo>
                  <a:cubicBezTo>
                    <a:pt x="1612" y="3025"/>
                    <a:pt x="1716" y="2251"/>
                    <a:pt x="1486" y="1393"/>
                  </a:cubicBezTo>
                  <a:cubicBezTo>
                    <a:pt x="1292" y="598"/>
                    <a:pt x="865" y="1"/>
                    <a:pt x="537" y="1"/>
                  </a:cubicBezTo>
                  <a:close/>
                </a:path>
              </a:pathLst>
            </a:custGeom>
            <a:solidFill>
              <a:srgbClr val="FFE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49"/>
            <p:cNvSpPr/>
            <p:nvPr/>
          </p:nvSpPr>
          <p:spPr>
            <a:xfrm>
              <a:off x="11463739" y="3936656"/>
              <a:ext cx="57528" cy="104577"/>
            </a:xfrm>
            <a:custGeom>
              <a:avLst/>
              <a:gdLst/>
              <a:ahLst/>
              <a:cxnLst/>
              <a:rect l="l" t="t" r="r" b="b"/>
              <a:pathLst>
                <a:path w="1717" h="3121" extrusionOk="0">
                  <a:moveTo>
                    <a:pt x="1197" y="1"/>
                  </a:moveTo>
                  <a:cubicBezTo>
                    <a:pt x="852" y="1"/>
                    <a:pt x="425" y="598"/>
                    <a:pt x="231" y="1393"/>
                  </a:cubicBezTo>
                  <a:cubicBezTo>
                    <a:pt x="1" y="2251"/>
                    <a:pt x="105" y="3025"/>
                    <a:pt x="461" y="3109"/>
                  </a:cubicBezTo>
                  <a:cubicBezTo>
                    <a:pt x="486" y="3116"/>
                    <a:pt x="511" y="3120"/>
                    <a:pt x="537" y="3120"/>
                  </a:cubicBezTo>
                  <a:cubicBezTo>
                    <a:pt x="865" y="3120"/>
                    <a:pt x="1293" y="2523"/>
                    <a:pt x="1486" y="1728"/>
                  </a:cubicBezTo>
                  <a:cubicBezTo>
                    <a:pt x="1717" y="870"/>
                    <a:pt x="1612" y="96"/>
                    <a:pt x="1277" y="12"/>
                  </a:cubicBezTo>
                  <a:cubicBezTo>
                    <a:pt x="1251" y="4"/>
                    <a:pt x="1224" y="1"/>
                    <a:pt x="1197" y="1"/>
                  </a:cubicBezTo>
                  <a:close/>
                </a:path>
              </a:pathLst>
            </a:custGeom>
            <a:solidFill>
              <a:srgbClr val="FFE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49"/>
            <p:cNvSpPr/>
            <p:nvPr/>
          </p:nvSpPr>
          <p:spPr>
            <a:xfrm>
              <a:off x="11442732" y="3797532"/>
              <a:ext cx="368756" cy="244705"/>
            </a:xfrm>
            <a:custGeom>
              <a:avLst/>
              <a:gdLst/>
              <a:ahLst/>
              <a:cxnLst/>
              <a:rect l="l" t="t" r="r" b="b"/>
              <a:pathLst>
                <a:path w="11006" h="7303" extrusionOk="0">
                  <a:moveTo>
                    <a:pt x="5503" y="0"/>
                  </a:moveTo>
                  <a:cubicBezTo>
                    <a:pt x="4080" y="0"/>
                    <a:pt x="2909" y="482"/>
                    <a:pt x="2009" y="1423"/>
                  </a:cubicBezTo>
                  <a:cubicBezTo>
                    <a:pt x="0" y="3515"/>
                    <a:pt x="147" y="7156"/>
                    <a:pt x="147" y="7303"/>
                  </a:cubicBezTo>
                  <a:lnTo>
                    <a:pt x="1339" y="7261"/>
                  </a:lnTo>
                  <a:cubicBezTo>
                    <a:pt x="1318" y="7219"/>
                    <a:pt x="1214" y="3955"/>
                    <a:pt x="2867" y="2239"/>
                  </a:cubicBezTo>
                  <a:cubicBezTo>
                    <a:pt x="3536" y="1528"/>
                    <a:pt x="4394" y="1172"/>
                    <a:pt x="5503" y="1172"/>
                  </a:cubicBezTo>
                  <a:cubicBezTo>
                    <a:pt x="6612" y="1172"/>
                    <a:pt x="7470" y="1528"/>
                    <a:pt x="8160" y="2239"/>
                  </a:cubicBezTo>
                  <a:cubicBezTo>
                    <a:pt x="9813" y="3955"/>
                    <a:pt x="9688" y="7219"/>
                    <a:pt x="9688" y="7261"/>
                  </a:cubicBezTo>
                  <a:lnTo>
                    <a:pt x="10860" y="7303"/>
                  </a:lnTo>
                  <a:cubicBezTo>
                    <a:pt x="10860" y="7156"/>
                    <a:pt x="11006" y="3515"/>
                    <a:pt x="9018" y="1423"/>
                  </a:cubicBezTo>
                  <a:cubicBezTo>
                    <a:pt x="8119" y="482"/>
                    <a:pt x="6926" y="0"/>
                    <a:pt x="5503" y="0"/>
                  </a:cubicBezTo>
                  <a:close/>
                </a:path>
              </a:pathLst>
            </a:custGeom>
            <a:solidFill>
              <a:srgbClr val="4242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49"/>
            <p:cNvSpPr/>
            <p:nvPr/>
          </p:nvSpPr>
          <p:spPr>
            <a:xfrm>
              <a:off x="10511025" y="3442085"/>
              <a:ext cx="969601" cy="970344"/>
            </a:xfrm>
            <a:custGeom>
              <a:avLst/>
              <a:gdLst/>
              <a:ahLst/>
              <a:cxnLst/>
              <a:rect l="l" t="t" r="r" b="b"/>
              <a:pathLst>
                <a:path w="28939" h="28959" extrusionOk="0">
                  <a:moveTo>
                    <a:pt x="14459" y="0"/>
                  </a:moveTo>
                  <a:cubicBezTo>
                    <a:pt x="6466" y="0"/>
                    <a:pt x="1" y="6486"/>
                    <a:pt x="1" y="14479"/>
                  </a:cubicBezTo>
                  <a:cubicBezTo>
                    <a:pt x="1" y="22472"/>
                    <a:pt x="6466" y="28958"/>
                    <a:pt x="14459" y="28958"/>
                  </a:cubicBezTo>
                  <a:cubicBezTo>
                    <a:pt x="22473" y="28958"/>
                    <a:pt x="28938" y="22472"/>
                    <a:pt x="28938" y="14479"/>
                  </a:cubicBezTo>
                  <a:cubicBezTo>
                    <a:pt x="28938" y="6486"/>
                    <a:pt x="22473" y="0"/>
                    <a:pt x="1445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49"/>
            <p:cNvSpPr/>
            <p:nvPr/>
          </p:nvSpPr>
          <p:spPr>
            <a:xfrm>
              <a:off x="10511025" y="3442721"/>
              <a:ext cx="614147" cy="613556"/>
            </a:xfrm>
            <a:custGeom>
              <a:avLst/>
              <a:gdLst/>
              <a:ahLst/>
              <a:cxnLst/>
              <a:rect l="l" t="t" r="r" b="b"/>
              <a:pathLst>
                <a:path w="18330" h="18311" extrusionOk="0">
                  <a:moveTo>
                    <a:pt x="14661" y="0"/>
                  </a:moveTo>
                  <a:cubicBezTo>
                    <a:pt x="14594" y="0"/>
                    <a:pt x="14526" y="1"/>
                    <a:pt x="14459" y="2"/>
                  </a:cubicBezTo>
                  <a:cubicBezTo>
                    <a:pt x="13999" y="2"/>
                    <a:pt x="13559" y="23"/>
                    <a:pt x="13099" y="65"/>
                  </a:cubicBezTo>
                  <a:lnTo>
                    <a:pt x="63" y="13100"/>
                  </a:lnTo>
                  <a:cubicBezTo>
                    <a:pt x="22" y="13540"/>
                    <a:pt x="1" y="14000"/>
                    <a:pt x="1" y="14460"/>
                  </a:cubicBezTo>
                  <a:cubicBezTo>
                    <a:pt x="1" y="15799"/>
                    <a:pt x="168" y="17097"/>
                    <a:pt x="503" y="18310"/>
                  </a:cubicBezTo>
                  <a:lnTo>
                    <a:pt x="18330" y="504"/>
                  </a:lnTo>
                  <a:cubicBezTo>
                    <a:pt x="17157" y="186"/>
                    <a:pt x="15929" y="0"/>
                    <a:pt x="1466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49"/>
            <p:cNvSpPr/>
            <p:nvPr/>
          </p:nvSpPr>
          <p:spPr>
            <a:xfrm>
              <a:off x="10553811" y="3485544"/>
              <a:ext cx="705280" cy="705333"/>
            </a:xfrm>
            <a:custGeom>
              <a:avLst/>
              <a:gdLst/>
              <a:ahLst/>
              <a:cxnLst/>
              <a:rect l="l" t="t" r="r" b="b"/>
              <a:pathLst>
                <a:path w="21050" h="21050" extrusionOk="0">
                  <a:moveTo>
                    <a:pt x="19166" y="0"/>
                  </a:moveTo>
                  <a:lnTo>
                    <a:pt x="0" y="19166"/>
                  </a:lnTo>
                  <a:cubicBezTo>
                    <a:pt x="293" y="19815"/>
                    <a:pt x="649" y="20443"/>
                    <a:pt x="1025" y="21049"/>
                  </a:cubicBezTo>
                  <a:lnTo>
                    <a:pt x="21049" y="1026"/>
                  </a:lnTo>
                  <a:cubicBezTo>
                    <a:pt x="20463" y="649"/>
                    <a:pt x="19836" y="293"/>
                    <a:pt x="191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49"/>
            <p:cNvSpPr/>
            <p:nvPr/>
          </p:nvSpPr>
          <p:spPr>
            <a:xfrm>
              <a:off x="10490687" y="3422449"/>
              <a:ext cx="1010243" cy="1009614"/>
            </a:xfrm>
            <a:custGeom>
              <a:avLst/>
              <a:gdLst/>
              <a:ahLst/>
              <a:cxnLst/>
              <a:rect l="l" t="t" r="r" b="b"/>
              <a:pathLst>
                <a:path w="30152" h="30131" extrusionOk="0">
                  <a:moveTo>
                    <a:pt x="15087" y="1193"/>
                  </a:moveTo>
                  <a:cubicBezTo>
                    <a:pt x="22745" y="1193"/>
                    <a:pt x="28959" y="7407"/>
                    <a:pt x="28959" y="15065"/>
                  </a:cubicBezTo>
                  <a:cubicBezTo>
                    <a:pt x="28959" y="22723"/>
                    <a:pt x="22745" y="28958"/>
                    <a:pt x="15087" y="28958"/>
                  </a:cubicBezTo>
                  <a:cubicBezTo>
                    <a:pt x="7429" y="28958"/>
                    <a:pt x="1194" y="22723"/>
                    <a:pt x="1194" y="15065"/>
                  </a:cubicBezTo>
                  <a:cubicBezTo>
                    <a:pt x="1194" y="7407"/>
                    <a:pt x="7408" y="1193"/>
                    <a:pt x="15087" y="1193"/>
                  </a:cubicBezTo>
                  <a:close/>
                  <a:moveTo>
                    <a:pt x="15087" y="0"/>
                  </a:moveTo>
                  <a:cubicBezTo>
                    <a:pt x="6759" y="0"/>
                    <a:pt x="1" y="6759"/>
                    <a:pt x="1" y="15065"/>
                  </a:cubicBezTo>
                  <a:cubicBezTo>
                    <a:pt x="1" y="23372"/>
                    <a:pt x="6759" y="30130"/>
                    <a:pt x="15087" y="30130"/>
                  </a:cubicBezTo>
                  <a:cubicBezTo>
                    <a:pt x="23394" y="30130"/>
                    <a:pt x="30152" y="23372"/>
                    <a:pt x="30152" y="15065"/>
                  </a:cubicBezTo>
                  <a:cubicBezTo>
                    <a:pt x="30152" y="6759"/>
                    <a:pt x="23394" y="0"/>
                    <a:pt x="15087" y="0"/>
                  </a:cubicBezTo>
                  <a:close/>
                </a:path>
              </a:pathLst>
            </a:custGeom>
            <a:solidFill>
              <a:srgbClr val="4242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49"/>
            <p:cNvSpPr/>
            <p:nvPr/>
          </p:nvSpPr>
          <p:spPr>
            <a:xfrm>
              <a:off x="11773627" y="3442085"/>
              <a:ext cx="969568" cy="970344"/>
            </a:xfrm>
            <a:custGeom>
              <a:avLst/>
              <a:gdLst/>
              <a:ahLst/>
              <a:cxnLst/>
              <a:rect l="l" t="t" r="r" b="b"/>
              <a:pathLst>
                <a:path w="28938" h="28959" extrusionOk="0">
                  <a:moveTo>
                    <a:pt x="14479" y="0"/>
                  </a:moveTo>
                  <a:cubicBezTo>
                    <a:pt x="6466" y="0"/>
                    <a:pt x="0" y="6486"/>
                    <a:pt x="0" y="14479"/>
                  </a:cubicBezTo>
                  <a:cubicBezTo>
                    <a:pt x="0" y="22472"/>
                    <a:pt x="6466" y="28958"/>
                    <a:pt x="14479" y="28958"/>
                  </a:cubicBezTo>
                  <a:cubicBezTo>
                    <a:pt x="22472" y="28958"/>
                    <a:pt x="28937" y="22472"/>
                    <a:pt x="28937" y="14479"/>
                  </a:cubicBezTo>
                  <a:cubicBezTo>
                    <a:pt x="28937" y="6486"/>
                    <a:pt x="22472" y="0"/>
                    <a:pt x="1447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49"/>
            <p:cNvSpPr/>
            <p:nvPr/>
          </p:nvSpPr>
          <p:spPr>
            <a:xfrm>
              <a:off x="11772924" y="3442721"/>
              <a:ext cx="614850" cy="613556"/>
            </a:xfrm>
            <a:custGeom>
              <a:avLst/>
              <a:gdLst/>
              <a:ahLst/>
              <a:cxnLst/>
              <a:rect l="l" t="t" r="r" b="b"/>
              <a:pathLst>
                <a:path w="18351" h="18311" extrusionOk="0">
                  <a:moveTo>
                    <a:pt x="14681" y="0"/>
                  </a:moveTo>
                  <a:cubicBezTo>
                    <a:pt x="14614" y="0"/>
                    <a:pt x="14547" y="1"/>
                    <a:pt x="14479" y="2"/>
                  </a:cubicBezTo>
                  <a:cubicBezTo>
                    <a:pt x="14019" y="2"/>
                    <a:pt x="13580" y="23"/>
                    <a:pt x="13119" y="65"/>
                  </a:cubicBezTo>
                  <a:lnTo>
                    <a:pt x="84" y="13100"/>
                  </a:lnTo>
                  <a:cubicBezTo>
                    <a:pt x="21" y="13540"/>
                    <a:pt x="0" y="14000"/>
                    <a:pt x="0" y="14460"/>
                  </a:cubicBezTo>
                  <a:cubicBezTo>
                    <a:pt x="0" y="15799"/>
                    <a:pt x="189" y="17097"/>
                    <a:pt x="523" y="18310"/>
                  </a:cubicBezTo>
                  <a:lnTo>
                    <a:pt x="18350" y="504"/>
                  </a:lnTo>
                  <a:cubicBezTo>
                    <a:pt x="17178" y="186"/>
                    <a:pt x="15949" y="0"/>
                    <a:pt x="146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49"/>
            <p:cNvSpPr/>
            <p:nvPr/>
          </p:nvSpPr>
          <p:spPr>
            <a:xfrm>
              <a:off x="11816380" y="3485544"/>
              <a:ext cx="705280" cy="705333"/>
            </a:xfrm>
            <a:custGeom>
              <a:avLst/>
              <a:gdLst/>
              <a:ahLst/>
              <a:cxnLst/>
              <a:rect l="l" t="t" r="r" b="b"/>
              <a:pathLst>
                <a:path w="21050" h="21050" extrusionOk="0">
                  <a:moveTo>
                    <a:pt x="19166" y="0"/>
                  </a:moveTo>
                  <a:lnTo>
                    <a:pt x="0" y="19166"/>
                  </a:lnTo>
                  <a:cubicBezTo>
                    <a:pt x="293" y="19815"/>
                    <a:pt x="649" y="20443"/>
                    <a:pt x="1047" y="21049"/>
                  </a:cubicBezTo>
                  <a:lnTo>
                    <a:pt x="21050" y="1026"/>
                  </a:lnTo>
                  <a:cubicBezTo>
                    <a:pt x="20464" y="649"/>
                    <a:pt x="19836" y="293"/>
                    <a:pt x="191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49"/>
            <p:cNvSpPr/>
            <p:nvPr/>
          </p:nvSpPr>
          <p:spPr>
            <a:xfrm>
              <a:off x="11753290" y="3422449"/>
              <a:ext cx="1010243" cy="1009614"/>
            </a:xfrm>
            <a:custGeom>
              <a:avLst/>
              <a:gdLst/>
              <a:ahLst/>
              <a:cxnLst/>
              <a:rect l="l" t="t" r="r" b="b"/>
              <a:pathLst>
                <a:path w="30152" h="30131" extrusionOk="0">
                  <a:moveTo>
                    <a:pt x="15086" y="1193"/>
                  </a:moveTo>
                  <a:cubicBezTo>
                    <a:pt x="22744" y="1193"/>
                    <a:pt x="28959" y="7407"/>
                    <a:pt x="28959" y="15065"/>
                  </a:cubicBezTo>
                  <a:cubicBezTo>
                    <a:pt x="28959" y="22723"/>
                    <a:pt x="22744" y="28958"/>
                    <a:pt x="15086" y="28958"/>
                  </a:cubicBezTo>
                  <a:cubicBezTo>
                    <a:pt x="7428" y="28958"/>
                    <a:pt x="1193" y="22723"/>
                    <a:pt x="1193" y="15065"/>
                  </a:cubicBezTo>
                  <a:cubicBezTo>
                    <a:pt x="1193" y="7407"/>
                    <a:pt x="7428" y="1193"/>
                    <a:pt x="15086" y="1193"/>
                  </a:cubicBezTo>
                  <a:close/>
                  <a:moveTo>
                    <a:pt x="15086" y="0"/>
                  </a:moveTo>
                  <a:cubicBezTo>
                    <a:pt x="6759" y="0"/>
                    <a:pt x="0" y="6759"/>
                    <a:pt x="0" y="15065"/>
                  </a:cubicBezTo>
                  <a:cubicBezTo>
                    <a:pt x="0" y="23372"/>
                    <a:pt x="6759" y="30130"/>
                    <a:pt x="15086" y="30130"/>
                  </a:cubicBezTo>
                  <a:cubicBezTo>
                    <a:pt x="23393" y="30130"/>
                    <a:pt x="30151" y="23372"/>
                    <a:pt x="30151" y="15065"/>
                  </a:cubicBezTo>
                  <a:cubicBezTo>
                    <a:pt x="30151" y="6759"/>
                    <a:pt x="23393" y="0"/>
                    <a:pt x="15086" y="0"/>
                  </a:cubicBezTo>
                  <a:close/>
                </a:path>
              </a:pathLst>
            </a:custGeom>
            <a:solidFill>
              <a:srgbClr val="4242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49"/>
            <p:cNvSpPr/>
            <p:nvPr/>
          </p:nvSpPr>
          <p:spPr>
            <a:xfrm>
              <a:off x="10457752" y="3880966"/>
              <a:ext cx="72237" cy="93285"/>
            </a:xfrm>
            <a:custGeom>
              <a:avLst/>
              <a:gdLst/>
              <a:ahLst/>
              <a:cxnLst/>
              <a:rect l="l" t="t" r="r" b="b"/>
              <a:pathLst>
                <a:path w="2156" h="2784" extrusionOk="0">
                  <a:moveTo>
                    <a:pt x="1381" y="0"/>
                  </a:moveTo>
                  <a:cubicBezTo>
                    <a:pt x="607" y="0"/>
                    <a:pt x="0" y="628"/>
                    <a:pt x="0" y="1381"/>
                  </a:cubicBezTo>
                  <a:cubicBezTo>
                    <a:pt x="0" y="2155"/>
                    <a:pt x="607" y="2783"/>
                    <a:pt x="1381" y="2783"/>
                  </a:cubicBezTo>
                  <a:cubicBezTo>
                    <a:pt x="2156" y="2783"/>
                    <a:pt x="1381" y="2155"/>
                    <a:pt x="1381" y="1381"/>
                  </a:cubicBezTo>
                  <a:cubicBezTo>
                    <a:pt x="1381" y="628"/>
                    <a:pt x="2156" y="0"/>
                    <a:pt x="1381" y="0"/>
                  </a:cubicBezTo>
                  <a:close/>
                </a:path>
              </a:pathLst>
            </a:custGeom>
            <a:solidFill>
              <a:srgbClr val="4242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49"/>
            <p:cNvSpPr/>
            <p:nvPr/>
          </p:nvSpPr>
          <p:spPr>
            <a:xfrm>
              <a:off x="12724231" y="3880966"/>
              <a:ext cx="72237" cy="93285"/>
            </a:xfrm>
            <a:custGeom>
              <a:avLst/>
              <a:gdLst/>
              <a:ahLst/>
              <a:cxnLst/>
              <a:rect l="l" t="t" r="r" b="b"/>
              <a:pathLst>
                <a:path w="2156" h="2784" extrusionOk="0">
                  <a:moveTo>
                    <a:pt x="775" y="0"/>
                  </a:moveTo>
                  <a:cubicBezTo>
                    <a:pt x="1" y="0"/>
                    <a:pt x="775" y="628"/>
                    <a:pt x="775" y="1381"/>
                  </a:cubicBezTo>
                  <a:cubicBezTo>
                    <a:pt x="775" y="2155"/>
                    <a:pt x="1" y="2783"/>
                    <a:pt x="775" y="2783"/>
                  </a:cubicBezTo>
                  <a:cubicBezTo>
                    <a:pt x="1549" y="2783"/>
                    <a:pt x="2156" y="2155"/>
                    <a:pt x="2156" y="1381"/>
                  </a:cubicBezTo>
                  <a:cubicBezTo>
                    <a:pt x="2156" y="628"/>
                    <a:pt x="1549" y="0"/>
                    <a:pt x="775" y="0"/>
                  </a:cubicBezTo>
                  <a:close/>
                </a:path>
              </a:pathLst>
            </a:custGeom>
            <a:solidFill>
              <a:srgbClr val="4242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9" name="Google Shape;719;p49"/>
          <p:cNvSpPr/>
          <p:nvPr/>
        </p:nvSpPr>
        <p:spPr>
          <a:xfrm>
            <a:off x="4571994" y="1779720"/>
            <a:ext cx="292121" cy="292121"/>
          </a:xfrm>
          <a:custGeom>
            <a:avLst/>
            <a:gdLst/>
            <a:ahLst/>
            <a:cxnLst/>
            <a:rect l="l" t="t" r="r" b="b"/>
            <a:pathLst>
              <a:path w="7994" h="7994" extrusionOk="0">
                <a:moveTo>
                  <a:pt x="3997" y="0"/>
                </a:moveTo>
                <a:cubicBezTo>
                  <a:pt x="3537" y="0"/>
                  <a:pt x="3160" y="377"/>
                  <a:pt x="3160" y="837"/>
                </a:cubicBezTo>
                <a:lnTo>
                  <a:pt x="3160" y="3160"/>
                </a:lnTo>
                <a:lnTo>
                  <a:pt x="858" y="3160"/>
                </a:lnTo>
                <a:cubicBezTo>
                  <a:pt x="377" y="3160"/>
                  <a:pt x="1" y="3536"/>
                  <a:pt x="1" y="3997"/>
                </a:cubicBezTo>
                <a:cubicBezTo>
                  <a:pt x="1" y="4457"/>
                  <a:pt x="377" y="4834"/>
                  <a:pt x="858" y="4834"/>
                </a:cubicBezTo>
                <a:lnTo>
                  <a:pt x="3160" y="4834"/>
                </a:lnTo>
                <a:lnTo>
                  <a:pt x="3160" y="7156"/>
                </a:lnTo>
                <a:cubicBezTo>
                  <a:pt x="3160" y="7617"/>
                  <a:pt x="3537" y="7993"/>
                  <a:pt x="3997" y="7993"/>
                </a:cubicBezTo>
                <a:cubicBezTo>
                  <a:pt x="4457" y="7993"/>
                  <a:pt x="4855" y="7617"/>
                  <a:pt x="4855" y="7156"/>
                </a:cubicBezTo>
                <a:lnTo>
                  <a:pt x="4855" y="4834"/>
                </a:lnTo>
                <a:lnTo>
                  <a:pt x="7156" y="4834"/>
                </a:lnTo>
                <a:cubicBezTo>
                  <a:pt x="7617" y="4834"/>
                  <a:pt x="7993" y="4457"/>
                  <a:pt x="7993" y="3997"/>
                </a:cubicBezTo>
                <a:cubicBezTo>
                  <a:pt x="7993" y="3536"/>
                  <a:pt x="7617" y="3160"/>
                  <a:pt x="7156" y="3160"/>
                </a:cubicBezTo>
                <a:lnTo>
                  <a:pt x="4855" y="3160"/>
                </a:lnTo>
                <a:lnTo>
                  <a:pt x="4855" y="837"/>
                </a:lnTo>
                <a:cubicBezTo>
                  <a:pt x="4855" y="377"/>
                  <a:pt x="4457" y="0"/>
                  <a:pt x="3997" y="0"/>
                </a:cubicBezTo>
                <a:close/>
              </a:path>
            </a:pathLst>
          </a:custGeom>
          <a:solidFill>
            <a:srgbClr val="F4EF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49"/>
          <p:cNvSpPr/>
          <p:nvPr/>
        </p:nvSpPr>
        <p:spPr>
          <a:xfrm>
            <a:off x="7864843" y="553011"/>
            <a:ext cx="353398" cy="353314"/>
          </a:xfrm>
          <a:custGeom>
            <a:avLst/>
            <a:gdLst/>
            <a:ahLst/>
            <a:cxnLst/>
            <a:rect l="l" t="t" r="r" b="b"/>
            <a:pathLst>
              <a:path w="2931" h="2930" extrusionOk="0">
                <a:moveTo>
                  <a:pt x="1466" y="0"/>
                </a:moveTo>
                <a:cubicBezTo>
                  <a:pt x="1298" y="0"/>
                  <a:pt x="1152" y="147"/>
                  <a:pt x="1152" y="314"/>
                </a:cubicBezTo>
                <a:lnTo>
                  <a:pt x="1152" y="1172"/>
                </a:lnTo>
                <a:lnTo>
                  <a:pt x="315" y="1172"/>
                </a:lnTo>
                <a:cubicBezTo>
                  <a:pt x="147" y="1172"/>
                  <a:pt x="1" y="1298"/>
                  <a:pt x="1" y="1465"/>
                </a:cubicBezTo>
                <a:cubicBezTo>
                  <a:pt x="1" y="1632"/>
                  <a:pt x="147" y="1779"/>
                  <a:pt x="315" y="1779"/>
                </a:cubicBezTo>
                <a:lnTo>
                  <a:pt x="1152" y="1779"/>
                </a:lnTo>
                <a:lnTo>
                  <a:pt x="1152" y="2637"/>
                </a:lnTo>
                <a:cubicBezTo>
                  <a:pt x="1152" y="2804"/>
                  <a:pt x="1298" y="2930"/>
                  <a:pt x="1466" y="2930"/>
                </a:cubicBezTo>
                <a:cubicBezTo>
                  <a:pt x="1633" y="2930"/>
                  <a:pt x="1779" y="2804"/>
                  <a:pt x="1779" y="2637"/>
                </a:cubicBezTo>
                <a:lnTo>
                  <a:pt x="1779" y="1779"/>
                </a:lnTo>
                <a:lnTo>
                  <a:pt x="2616" y="1779"/>
                </a:lnTo>
                <a:cubicBezTo>
                  <a:pt x="2805" y="1779"/>
                  <a:pt x="2930" y="1632"/>
                  <a:pt x="2930" y="1465"/>
                </a:cubicBezTo>
                <a:cubicBezTo>
                  <a:pt x="2930" y="1298"/>
                  <a:pt x="2805" y="1172"/>
                  <a:pt x="2616" y="1172"/>
                </a:cubicBezTo>
                <a:lnTo>
                  <a:pt x="1779" y="1172"/>
                </a:lnTo>
                <a:lnTo>
                  <a:pt x="1779" y="314"/>
                </a:lnTo>
                <a:cubicBezTo>
                  <a:pt x="1779" y="147"/>
                  <a:pt x="1633" y="0"/>
                  <a:pt x="1466" y="0"/>
                </a:cubicBezTo>
                <a:close/>
              </a:path>
            </a:pathLst>
          </a:custGeom>
          <a:solidFill>
            <a:srgbClr val="F4EF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49"/>
          <p:cNvSpPr/>
          <p:nvPr/>
        </p:nvSpPr>
        <p:spPr>
          <a:xfrm>
            <a:off x="5195092" y="3262471"/>
            <a:ext cx="577253" cy="577221"/>
          </a:xfrm>
          <a:custGeom>
            <a:avLst/>
            <a:gdLst/>
            <a:ahLst/>
            <a:cxnLst/>
            <a:rect l="l" t="t" r="r" b="b"/>
            <a:pathLst>
              <a:path w="4207" h="4207" extrusionOk="0">
                <a:moveTo>
                  <a:pt x="2093" y="1"/>
                </a:moveTo>
                <a:cubicBezTo>
                  <a:pt x="1863" y="1"/>
                  <a:pt x="1654" y="210"/>
                  <a:pt x="1654" y="440"/>
                </a:cubicBezTo>
                <a:lnTo>
                  <a:pt x="1654" y="1675"/>
                </a:lnTo>
                <a:lnTo>
                  <a:pt x="440" y="1675"/>
                </a:lnTo>
                <a:cubicBezTo>
                  <a:pt x="189" y="1675"/>
                  <a:pt x="1" y="1863"/>
                  <a:pt x="1" y="2114"/>
                </a:cubicBezTo>
                <a:cubicBezTo>
                  <a:pt x="1" y="2344"/>
                  <a:pt x="189" y="2553"/>
                  <a:pt x="440" y="2553"/>
                </a:cubicBezTo>
                <a:lnTo>
                  <a:pt x="1654" y="2553"/>
                </a:lnTo>
                <a:lnTo>
                  <a:pt x="1654" y="3767"/>
                </a:lnTo>
                <a:cubicBezTo>
                  <a:pt x="1654" y="4018"/>
                  <a:pt x="1863" y="4206"/>
                  <a:pt x="2093" y="4206"/>
                </a:cubicBezTo>
                <a:cubicBezTo>
                  <a:pt x="2344" y="4206"/>
                  <a:pt x="2533" y="4018"/>
                  <a:pt x="2533" y="3767"/>
                </a:cubicBezTo>
                <a:lnTo>
                  <a:pt x="2533" y="2553"/>
                </a:lnTo>
                <a:lnTo>
                  <a:pt x="3767" y="2553"/>
                </a:lnTo>
                <a:cubicBezTo>
                  <a:pt x="3997" y="2553"/>
                  <a:pt x="4206" y="2344"/>
                  <a:pt x="4206" y="2114"/>
                </a:cubicBezTo>
                <a:cubicBezTo>
                  <a:pt x="4206" y="1863"/>
                  <a:pt x="4018" y="1675"/>
                  <a:pt x="3767" y="1675"/>
                </a:cubicBezTo>
                <a:lnTo>
                  <a:pt x="2533" y="1675"/>
                </a:lnTo>
                <a:lnTo>
                  <a:pt x="2533" y="440"/>
                </a:lnTo>
                <a:cubicBezTo>
                  <a:pt x="2533" y="210"/>
                  <a:pt x="2344" y="1"/>
                  <a:pt x="2093" y="1"/>
                </a:cubicBezTo>
                <a:close/>
              </a:path>
            </a:pathLst>
          </a:custGeom>
          <a:solidFill>
            <a:srgbClr val="F4EF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525;p45">
            <a:extLst>
              <a:ext uri="{FF2B5EF4-FFF2-40B4-BE49-F238E27FC236}">
                <a16:creationId xmlns:a16="http://schemas.microsoft.com/office/drawing/2014/main" id="{DEC5C92D-0153-4520-A389-0B4511A63812}"/>
              </a:ext>
            </a:extLst>
          </p:cNvPr>
          <p:cNvSpPr txBox="1">
            <a:spLocks noGrp="1"/>
          </p:cNvSpPr>
          <p:nvPr>
            <p:ph type="title"/>
          </p:nvPr>
        </p:nvSpPr>
        <p:spPr>
          <a:xfrm>
            <a:off x="900752" y="2194616"/>
            <a:ext cx="3248400" cy="1680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800" dirty="0"/>
              <a:t>Bangsa Spanyol</a:t>
            </a:r>
            <a:endParaRPr sz="3800" dirty="0"/>
          </a:p>
        </p:txBody>
      </p:sp>
      <p:sp>
        <p:nvSpPr>
          <p:cNvPr id="71" name="Google Shape;526;p45">
            <a:extLst>
              <a:ext uri="{FF2B5EF4-FFF2-40B4-BE49-F238E27FC236}">
                <a16:creationId xmlns:a16="http://schemas.microsoft.com/office/drawing/2014/main" id="{2374B161-BA36-4EDF-901B-3B8CDD970B39}"/>
              </a:ext>
            </a:extLst>
          </p:cNvPr>
          <p:cNvSpPr txBox="1">
            <a:spLocks noGrp="1"/>
          </p:cNvSpPr>
          <p:nvPr>
            <p:ph type="title" idx="2"/>
          </p:nvPr>
        </p:nvSpPr>
        <p:spPr>
          <a:xfrm>
            <a:off x="900752" y="1166216"/>
            <a:ext cx="1429200" cy="87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6000" dirty="0"/>
              <a:t>02</a:t>
            </a:r>
            <a:endParaRPr sz="60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725"/>
        <p:cNvGrpSpPr/>
        <p:nvPr/>
      </p:nvGrpSpPr>
      <p:grpSpPr>
        <a:xfrm>
          <a:off x="0" y="0"/>
          <a:ext cx="0" cy="0"/>
          <a:chOff x="0" y="0"/>
          <a:chExt cx="0" cy="0"/>
        </a:xfrm>
      </p:grpSpPr>
      <p:sp>
        <p:nvSpPr>
          <p:cNvPr id="733" name="Google Shape;733;p50"/>
          <p:cNvSpPr/>
          <p:nvPr/>
        </p:nvSpPr>
        <p:spPr>
          <a:xfrm>
            <a:off x="3944352" y="3925487"/>
            <a:ext cx="1357800" cy="591900"/>
          </a:xfrm>
          <a:prstGeom prst="rect">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4" name="Google Shape;734;p50"/>
          <p:cNvGrpSpPr/>
          <p:nvPr/>
        </p:nvGrpSpPr>
        <p:grpSpPr>
          <a:xfrm>
            <a:off x="4025027" y="969013"/>
            <a:ext cx="4401144" cy="3473269"/>
            <a:chOff x="533400" y="1696175"/>
            <a:chExt cx="3118283" cy="2460868"/>
          </a:xfrm>
        </p:grpSpPr>
        <p:sp>
          <p:nvSpPr>
            <p:cNvPr id="735" name="Google Shape;735;p50"/>
            <p:cNvSpPr/>
            <p:nvPr/>
          </p:nvSpPr>
          <p:spPr>
            <a:xfrm>
              <a:off x="533400" y="1696175"/>
              <a:ext cx="2861369" cy="2460868"/>
            </a:xfrm>
            <a:custGeom>
              <a:avLst/>
              <a:gdLst/>
              <a:ahLst/>
              <a:cxnLst/>
              <a:rect l="l" t="t" r="r" b="b"/>
              <a:pathLst>
                <a:path w="54298" h="46698" extrusionOk="0">
                  <a:moveTo>
                    <a:pt x="14074" y="1"/>
                  </a:moveTo>
                  <a:lnTo>
                    <a:pt x="13953" y="21"/>
                  </a:lnTo>
                  <a:lnTo>
                    <a:pt x="13832" y="142"/>
                  </a:lnTo>
                  <a:lnTo>
                    <a:pt x="13711" y="223"/>
                  </a:lnTo>
                  <a:lnTo>
                    <a:pt x="13570" y="303"/>
                  </a:lnTo>
                  <a:lnTo>
                    <a:pt x="13509" y="323"/>
                  </a:lnTo>
                  <a:lnTo>
                    <a:pt x="13469" y="263"/>
                  </a:lnTo>
                  <a:lnTo>
                    <a:pt x="13328" y="41"/>
                  </a:lnTo>
                  <a:lnTo>
                    <a:pt x="13066" y="142"/>
                  </a:lnTo>
                  <a:lnTo>
                    <a:pt x="12824" y="344"/>
                  </a:lnTo>
                  <a:lnTo>
                    <a:pt x="12561" y="525"/>
                  </a:lnTo>
                  <a:lnTo>
                    <a:pt x="12320" y="646"/>
                  </a:lnTo>
                  <a:lnTo>
                    <a:pt x="12057" y="807"/>
                  </a:lnTo>
                  <a:lnTo>
                    <a:pt x="11957" y="868"/>
                  </a:lnTo>
                  <a:lnTo>
                    <a:pt x="11836" y="888"/>
                  </a:lnTo>
                  <a:lnTo>
                    <a:pt x="11715" y="989"/>
                  </a:lnTo>
                  <a:lnTo>
                    <a:pt x="11674" y="1150"/>
                  </a:lnTo>
                  <a:lnTo>
                    <a:pt x="11614" y="1211"/>
                  </a:lnTo>
                  <a:lnTo>
                    <a:pt x="11634" y="1332"/>
                  </a:lnTo>
                  <a:lnTo>
                    <a:pt x="11674" y="1352"/>
                  </a:lnTo>
                  <a:lnTo>
                    <a:pt x="11735" y="1352"/>
                  </a:lnTo>
                  <a:lnTo>
                    <a:pt x="11815" y="1332"/>
                  </a:lnTo>
                  <a:lnTo>
                    <a:pt x="11896" y="1352"/>
                  </a:lnTo>
                  <a:lnTo>
                    <a:pt x="11815" y="1453"/>
                  </a:lnTo>
                  <a:lnTo>
                    <a:pt x="11755" y="1533"/>
                  </a:lnTo>
                  <a:lnTo>
                    <a:pt x="11856" y="1594"/>
                  </a:lnTo>
                  <a:lnTo>
                    <a:pt x="11997" y="1634"/>
                  </a:lnTo>
                  <a:lnTo>
                    <a:pt x="12057" y="1634"/>
                  </a:lnTo>
                  <a:lnTo>
                    <a:pt x="12138" y="1614"/>
                  </a:lnTo>
                  <a:lnTo>
                    <a:pt x="12178" y="1634"/>
                  </a:lnTo>
                  <a:lnTo>
                    <a:pt x="12199" y="1674"/>
                  </a:lnTo>
                  <a:lnTo>
                    <a:pt x="12037" y="1815"/>
                  </a:lnTo>
                  <a:lnTo>
                    <a:pt x="11836" y="1876"/>
                  </a:lnTo>
                  <a:lnTo>
                    <a:pt x="11594" y="1775"/>
                  </a:lnTo>
                  <a:lnTo>
                    <a:pt x="11392" y="2037"/>
                  </a:lnTo>
                  <a:lnTo>
                    <a:pt x="11291" y="1775"/>
                  </a:lnTo>
                  <a:lnTo>
                    <a:pt x="11110" y="1856"/>
                  </a:lnTo>
                  <a:lnTo>
                    <a:pt x="10787" y="1997"/>
                  </a:lnTo>
                  <a:lnTo>
                    <a:pt x="10465" y="2037"/>
                  </a:lnTo>
                  <a:lnTo>
                    <a:pt x="10202" y="2078"/>
                  </a:lnTo>
                  <a:lnTo>
                    <a:pt x="9961" y="2057"/>
                  </a:lnTo>
                  <a:lnTo>
                    <a:pt x="9779" y="1896"/>
                  </a:lnTo>
                  <a:lnTo>
                    <a:pt x="9698" y="1674"/>
                  </a:lnTo>
                  <a:lnTo>
                    <a:pt x="9577" y="1896"/>
                  </a:lnTo>
                  <a:lnTo>
                    <a:pt x="9335" y="1997"/>
                  </a:lnTo>
                  <a:lnTo>
                    <a:pt x="9154" y="2078"/>
                  </a:lnTo>
                  <a:lnTo>
                    <a:pt x="9215" y="2279"/>
                  </a:lnTo>
                  <a:lnTo>
                    <a:pt x="8811" y="2461"/>
                  </a:lnTo>
                  <a:lnTo>
                    <a:pt x="8368" y="2481"/>
                  </a:lnTo>
                  <a:lnTo>
                    <a:pt x="8327" y="2501"/>
                  </a:lnTo>
                  <a:lnTo>
                    <a:pt x="8267" y="2541"/>
                  </a:lnTo>
                  <a:lnTo>
                    <a:pt x="8206" y="2602"/>
                  </a:lnTo>
                  <a:lnTo>
                    <a:pt x="8206" y="2682"/>
                  </a:lnTo>
                  <a:lnTo>
                    <a:pt x="8267" y="2763"/>
                  </a:lnTo>
                  <a:lnTo>
                    <a:pt x="8348" y="2763"/>
                  </a:lnTo>
                  <a:lnTo>
                    <a:pt x="8408" y="2743"/>
                  </a:lnTo>
                  <a:lnTo>
                    <a:pt x="8469" y="2783"/>
                  </a:lnTo>
                  <a:lnTo>
                    <a:pt x="8206" y="2945"/>
                  </a:lnTo>
                  <a:lnTo>
                    <a:pt x="7924" y="3126"/>
                  </a:lnTo>
                  <a:lnTo>
                    <a:pt x="7884" y="3187"/>
                  </a:lnTo>
                  <a:lnTo>
                    <a:pt x="7884" y="3267"/>
                  </a:lnTo>
                  <a:lnTo>
                    <a:pt x="7944" y="3428"/>
                  </a:lnTo>
                  <a:lnTo>
                    <a:pt x="7843" y="3590"/>
                  </a:lnTo>
                  <a:lnTo>
                    <a:pt x="7803" y="3670"/>
                  </a:lnTo>
                  <a:lnTo>
                    <a:pt x="7783" y="3751"/>
                  </a:lnTo>
                  <a:lnTo>
                    <a:pt x="7763" y="3892"/>
                  </a:lnTo>
                  <a:lnTo>
                    <a:pt x="7823" y="3993"/>
                  </a:lnTo>
                  <a:lnTo>
                    <a:pt x="7904" y="3973"/>
                  </a:lnTo>
                  <a:lnTo>
                    <a:pt x="7985" y="3892"/>
                  </a:lnTo>
                  <a:lnTo>
                    <a:pt x="8126" y="3812"/>
                  </a:lnTo>
                  <a:lnTo>
                    <a:pt x="8267" y="3832"/>
                  </a:lnTo>
                  <a:lnTo>
                    <a:pt x="8307" y="3912"/>
                  </a:lnTo>
                  <a:lnTo>
                    <a:pt x="8267" y="4013"/>
                  </a:lnTo>
                  <a:lnTo>
                    <a:pt x="8307" y="4134"/>
                  </a:lnTo>
                  <a:lnTo>
                    <a:pt x="8368" y="4215"/>
                  </a:lnTo>
                  <a:lnTo>
                    <a:pt x="8428" y="4295"/>
                  </a:lnTo>
                  <a:lnTo>
                    <a:pt x="8388" y="4356"/>
                  </a:lnTo>
                  <a:lnTo>
                    <a:pt x="8287" y="4497"/>
                  </a:lnTo>
                  <a:lnTo>
                    <a:pt x="8368" y="4638"/>
                  </a:lnTo>
                  <a:lnTo>
                    <a:pt x="8509" y="4679"/>
                  </a:lnTo>
                  <a:lnTo>
                    <a:pt x="8610" y="4578"/>
                  </a:lnTo>
                  <a:lnTo>
                    <a:pt x="8771" y="4537"/>
                  </a:lnTo>
                  <a:lnTo>
                    <a:pt x="8912" y="4638"/>
                  </a:lnTo>
                  <a:lnTo>
                    <a:pt x="8912" y="4739"/>
                  </a:lnTo>
                  <a:lnTo>
                    <a:pt x="8811" y="4800"/>
                  </a:lnTo>
                  <a:lnTo>
                    <a:pt x="8529" y="5122"/>
                  </a:lnTo>
                  <a:cubicBezTo>
                    <a:pt x="8489" y="5431"/>
                    <a:pt x="8520" y="5757"/>
                    <a:pt x="8682" y="5757"/>
                  </a:cubicBezTo>
                  <a:cubicBezTo>
                    <a:pt x="8763" y="5757"/>
                    <a:pt x="8878" y="5674"/>
                    <a:pt x="9033" y="5465"/>
                  </a:cubicBezTo>
                  <a:lnTo>
                    <a:pt x="9295" y="5445"/>
                  </a:lnTo>
                  <a:lnTo>
                    <a:pt x="9315" y="5445"/>
                  </a:lnTo>
                  <a:lnTo>
                    <a:pt x="9335" y="5425"/>
                  </a:lnTo>
                  <a:lnTo>
                    <a:pt x="9416" y="5344"/>
                  </a:lnTo>
                  <a:lnTo>
                    <a:pt x="9517" y="5384"/>
                  </a:lnTo>
                  <a:lnTo>
                    <a:pt x="9577" y="5505"/>
                  </a:lnTo>
                  <a:lnTo>
                    <a:pt x="9497" y="5626"/>
                  </a:lnTo>
                  <a:lnTo>
                    <a:pt x="9396" y="5687"/>
                  </a:lnTo>
                  <a:lnTo>
                    <a:pt x="9376" y="5808"/>
                  </a:lnTo>
                  <a:lnTo>
                    <a:pt x="9335" y="5969"/>
                  </a:lnTo>
                  <a:lnTo>
                    <a:pt x="9194" y="6110"/>
                  </a:lnTo>
                  <a:lnTo>
                    <a:pt x="9073" y="6231"/>
                  </a:lnTo>
                  <a:lnTo>
                    <a:pt x="9073" y="6433"/>
                  </a:lnTo>
                  <a:lnTo>
                    <a:pt x="9194" y="6554"/>
                  </a:lnTo>
                  <a:lnTo>
                    <a:pt x="9376" y="6574"/>
                  </a:lnTo>
                  <a:lnTo>
                    <a:pt x="9537" y="6533"/>
                  </a:lnTo>
                  <a:lnTo>
                    <a:pt x="9698" y="6554"/>
                  </a:lnTo>
                  <a:lnTo>
                    <a:pt x="9577" y="6735"/>
                  </a:lnTo>
                  <a:lnTo>
                    <a:pt x="9356" y="6836"/>
                  </a:lnTo>
                  <a:lnTo>
                    <a:pt x="9194" y="6917"/>
                  </a:lnTo>
                  <a:lnTo>
                    <a:pt x="9134" y="7078"/>
                  </a:lnTo>
                  <a:lnTo>
                    <a:pt x="9235" y="7219"/>
                  </a:lnTo>
                  <a:lnTo>
                    <a:pt x="9436" y="7199"/>
                  </a:lnTo>
                  <a:lnTo>
                    <a:pt x="9557" y="7179"/>
                  </a:lnTo>
                  <a:lnTo>
                    <a:pt x="9638" y="7239"/>
                  </a:lnTo>
                  <a:lnTo>
                    <a:pt x="9618" y="7340"/>
                  </a:lnTo>
                  <a:lnTo>
                    <a:pt x="9497" y="7400"/>
                  </a:lnTo>
                  <a:lnTo>
                    <a:pt x="9436" y="7421"/>
                  </a:lnTo>
                  <a:lnTo>
                    <a:pt x="9376" y="7461"/>
                  </a:lnTo>
                  <a:lnTo>
                    <a:pt x="9094" y="7743"/>
                  </a:lnTo>
                  <a:lnTo>
                    <a:pt x="8831" y="8066"/>
                  </a:lnTo>
                  <a:lnTo>
                    <a:pt x="8811" y="8147"/>
                  </a:lnTo>
                  <a:lnTo>
                    <a:pt x="8831" y="8247"/>
                  </a:lnTo>
                  <a:lnTo>
                    <a:pt x="8852" y="8449"/>
                  </a:lnTo>
                  <a:lnTo>
                    <a:pt x="8811" y="8671"/>
                  </a:lnTo>
                  <a:lnTo>
                    <a:pt x="8811" y="8933"/>
                  </a:lnTo>
                  <a:lnTo>
                    <a:pt x="9073" y="8953"/>
                  </a:lnTo>
                  <a:lnTo>
                    <a:pt x="9396" y="8772"/>
                  </a:lnTo>
                  <a:lnTo>
                    <a:pt x="9658" y="8489"/>
                  </a:lnTo>
                  <a:lnTo>
                    <a:pt x="9779" y="8388"/>
                  </a:lnTo>
                  <a:lnTo>
                    <a:pt x="9920" y="8328"/>
                  </a:lnTo>
                  <a:lnTo>
                    <a:pt x="10626" y="8267"/>
                  </a:lnTo>
                  <a:lnTo>
                    <a:pt x="11311" y="8086"/>
                  </a:lnTo>
                  <a:lnTo>
                    <a:pt x="11453" y="8086"/>
                  </a:lnTo>
                  <a:lnTo>
                    <a:pt x="11513" y="8227"/>
                  </a:lnTo>
                  <a:lnTo>
                    <a:pt x="11553" y="8388"/>
                  </a:lnTo>
                  <a:lnTo>
                    <a:pt x="11715" y="8449"/>
                  </a:lnTo>
                  <a:lnTo>
                    <a:pt x="11876" y="8550"/>
                  </a:lnTo>
                  <a:lnTo>
                    <a:pt x="11815" y="8731"/>
                  </a:lnTo>
                  <a:lnTo>
                    <a:pt x="11735" y="8792"/>
                  </a:lnTo>
                  <a:lnTo>
                    <a:pt x="11654" y="8832"/>
                  </a:lnTo>
                  <a:lnTo>
                    <a:pt x="11473" y="8973"/>
                  </a:lnTo>
                  <a:lnTo>
                    <a:pt x="11352" y="9175"/>
                  </a:lnTo>
                  <a:lnTo>
                    <a:pt x="11392" y="9296"/>
                  </a:lnTo>
                  <a:lnTo>
                    <a:pt x="11513" y="9356"/>
                  </a:lnTo>
                  <a:lnTo>
                    <a:pt x="11553" y="9376"/>
                  </a:lnTo>
                  <a:lnTo>
                    <a:pt x="11533" y="9437"/>
                  </a:lnTo>
                  <a:lnTo>
                    <a:pt x="11493" y="9598"/>
                  </a:lnTo>
                  <a:lnTo>
                    <a:pt x="11574" y="9719"/>
                  </a:lnTo>
                  <a:lnTo>
                    <a:pt x="11775" y="9719"/>
                  </a:lnTo>
                  <a:lnTo>
                    <a:pt x="11957" y="9639"/>
                  </a:lnTo>
                  <a:lnTo>
                    <a:pt x="12320" y="9417"/>
                  </a:lnTo>
                  <a:lnTo>
                    <a:pt x="12723" y="9477"/>
                  </a:lnTo>
                  <a:lnTo>
                    <a:pt x="12824" y="9477"/>
                  </a:lnTo>
                  <a:lnTo>
                    <a:pt x="12945" y="9457"/>
                  </a:lnTo>
                  <a:lnTo>
                    <a:pt x="13126" y="9397"/>
                  </a:lnTo>
                  <a:lnTo>
                    <a:pt x="13267" y="9497"/>
                  </a:lnTo>
                  <a:lnTo>
                    <a:pt x="13570" y="9719"/>
                  </a:lnTo>
                  <a:lnTo>
                    <a:pt x="13933" y="9739"/>
                  </a:lnTo>
                  <a:lnTo>
                    <a:pt x="14054" y="9739"/>
                  </a:lnTo>
                  <a:lnTo>
                    <a:pt x="14154" y="9800"/>
                  </a:lnTo>
                  <a:lnTo>
                    <a:pt x="14416" y="9901"/>
                  </a:lnTo>
                  <a:lnTo>
                    <a:pt x="14638" y="9800"/>
                  </a:lnTo>
                  <a:lnTo>
                    <a:pt x="14759" y="9719"/>
                  </a:lnTo>
                  <a:lnTo>
                    <a:pt x="14900" y="9699"/>
                  </a:lnTo>
                  <a:lnTo>
                    <a:pt x="15122" y="9639"/>
                  </a:lnTo>
                  <a:lnTo>
                    <a:pt x="15183" y="9397"/>
                  </a:lnTo>
                  <a:lnTo>
                    <a:pt x="15243" y="9255"/>
                  </a:lnTo>
                  <a:lnTo>
                    <a:pt x="15324" y="9215"/>
                  </a:lnTo>
                  <a:lnTo>
                    <a:pt x="15707" y="9336"/>
                  </a:lnTo>
                  <a:lnTo>
                    <a:pt x="16090" y="9296"/>
                  </a:lnTo>
                  <a:lnTo>
                    <a:pt x="16433" y="9376"/>
                  </a:lnTo>
                  <a:lnTo>
                    <a:pt x="16715" y="9175"/>
                  </a:lnTo>
                  <a:lnTo>
                    <a:pt x="16755" y="9155"/>
                  </a:lnTo>
                  <a:lnTo>
                    <a:pt x="16816" y="9134"/>
                  </a:lnTo>
                  <a:lnTo>
                    <a:pt x="16796" y="9397"/>
                  </a:lnTo>
                  <a:lnTo>
                    <a:pt x="17098" y="9437"/>
                  </a:lnTo>
                  <a:lnTo>
                    <a:pt x="17219" y="9437"/>
                  </a:lnTo>
                  <a:lnTo>
                    <a:pt x="17340" y="9417"/>
                  </a:lnTo>
                  <a:lnTo>
                    <a:pt x="17441" y="9417"/>
                  </a:lnTo>
                  <a:lnTo>
                    <a:pt x="17481" y="9518"/>
                  </a:lnTo>
                  <a:lnTo>
                    <a:pt x="17501" y="9921"/>
                  </a:lnTo>
                  <a:lnTo>
                    <a:pt x="17421" y="10364"/>
                  </a:lnTo>
                  <a:lnTo>
                    <a:pt x="17421" y="10747"/>
                  </a:lnTo>
                  <a:lnTo>
                    <a:pt x="17723" y="10889"/>
                  </a:lnTo>
                  <a:lnTo>
                    <a:pt x="18227" y="10889"/>
                  </a:lnTo>
                  <a:lnTo>
                    <a:pt x="18610" y="11211"/>
                  </a:lnTo>
                  <a:lnTo>
                    <a:pt x="18691" y="11413"/>
                  </a:lnTo>
                  <a:lnTo>
                    <a:pt x="18590" y="11594"/>
                  </a:lnTo>
                  <a:lnTo>
                    <a:pt x="18388" y="11816"/>
                  </a:lnTo>
                  <a:lnTo>
                    <a:pt x="18267" y="12098"/>
                  </a:lnTo>
                  <a:lnTo>
                    <a:pt x="18207" y="12219"/>
                  </a:lnTo>
                  <a:lnTo>
                    <a:pt x="18147" y="12280"/>
                  </a:lnTo>
                  <a:lnTo>
                    <a:pt x="17884" y="12481"/>
                  </a:lnTo>
                  <a:lnTo>
                    <a:pt x="17683" y="12703"/>
                  </a:lnTo>
                  <a:lnTo>
                    <a:pt x="17562" y="12784"/>
                  </a:lnTo>
                  <a:lnTo>
                    <a:pt x="17441" y="12844"/>
                  </a:lnTo>
                  <a:lnTo>
                    <a:pt x="16977" y="13006"/>
                  </a:lnTo>
                  <a:lnTo>
                    <a:pt x="16614" y="13328"/>
                  </a:lnTo>
                  <a:lnTo>
                    <a:pt x="16513" y="13409"/>
                  </a:lnTo>
                  <a:lnTo>
                    <a:pt x="16392" y="13530"/>
                  </a:lnTo>
                  <a:lnTo>
                    <a:pt x="16251" y="13893"/>
                  </a:lnTo>
                  <a:lnTo>
                    <a:pt x="15868" y="13913"/>
                  </a:lnTo>
                  <a:lnTo>
                    <a:pt x="15767" y="13953"/>
                  </a:lnTo>
                  <a:lnTo>
                    <a:pt x="15787" y="14054"/>
                  </a:lnTo>
                  <a:lnTo>
                    <a:pt x="15929" y="14417"/>
                  </a:lnTo>
                  <a:lnTo>
                    <a:pt x="16090" y="14780"/>
                  </a:lnTo>
                  <a:lnTo>
                    <a:pt x="16130" y="14840"/>
                  </a:lnTo>
                  <a:lnTo>
                    <a:pt x="16110" y="14921"/>
                  </a:lnTo>
                  <a:lnTo>
                    <a:pt x="16029" y="15163"/>
                  </a:lnTo>
                  <a:lnTo>
                    <a:pt x="16050" y="15385"/>
                  </a:lnTo>
                  <a:lnTo>
                    <a:pt x="16110" y="15748"/>
                  </a:lnTo>
                  <a:lnTo>
                    <a:pt x="16050" y="16111"/>
                  </a:lnTo>
                  <a:lnTo>
                    <a:pt x="16050" y="16191"/>
                  </a:lnTo>
                  <a:lnTo>
                    <a:pt x="16090" y="16292"/>
                  </a:lnTo>
                  <a:lnTo>
                    <a:pt x="16150" y="16474"/>
                  </a:lnTo>
                  <a:lnTo>
                    <a:pt x="16050" y="16615"/>
                  </a:lnTo>
                  <a:lnTo>
                    <a:pt x="15949" y="16776"/>
                  </a:lnTo>
                  <a:lnTo>
                    <a:pt x="15949" y="16978"/>
                  </a:lnTo>
                  <a:lnTo>
                    <a:pt x="15969" y="17260"/>
                  </a:lnTo>
                  <a:lnTo>
                    <a:pt x="15868" y="17502"/>
                  </a:lnTo>
                  <a:lnTo>
                    <a:pt x="15687" y="17704"/>
                  </a:lnTo>
                  <a:lnTo>
                    <a:pt x="15445" y="17804"/>
                  </a:lnTo>
                  <a:lnTo>
                    <a:pt x="15344" y="17825"/>
                  </a:lnTo>
                  <a:lnTo>
                    <a:pt x="15263" y="17865"/>
                  </a:lnTo>
                  <a:lnTo>
                    <a:pt x="15122" y="17946"/>
                  </a:lnTo>
                  <a:lnTo>
                    <a:pt x="15082" y="18087"/>
                  </a:lnTo>
                  <a:lnTo>
                    <a:pt x="15122" y="18308"/>
                  </a:lnTo>
                  <a:lnTo>
                    <a:pt x="15243" y="18490"/>
                  </a:lnTo>
                  <a:lnTo>
                    <a:pt x="15384" y="18591"/>
                  </a:lnTo>
                  <a:lnTo>
                    <a:pt x="15445" y="18732"/>
                  </a:lnTo>
                  <a:lnTo>
                    <a:pt x="15485" y="19357"/>
                  </a:lnTo>
                  <a:lnTo>
                    <a:pt x="15223" y="19921"/>
                  </a:lnTo>
                  <a:lnTo>
                    <a:pt x="15122" y="20103"/>
                  </a:lnTo>
                  <a:lnTo>
                    <a:pt x="15041" y="20284"/>
                  </a:lnTo>
                  <a:lnTo>
                    <a:pt x="14880" y="20647"/>
                  </a:lnTo>
                  <a:lnTo>
                    <a:pt x="14477" y="20688"/>
                  </a:lnTo>
                  <a:lnTo>
                    <a:pt x="14195" y="20627"/>
                  </a:lnTo>
                  <a:lnTo>
                    <a:pt x="13933" y="20627"/>
                  </a:lnTo>
                  <a:lnTo>
                    <a:pt x="13509" y="20667"/>
                  </a:lnTo>
                  <a:lnTo>
                    <a:pt x="13106" y="20587"/>
                  </a:lnTo>
                  <a:lnTo>
                    <a:pt x="13025" y="20567"/>
                  </a:lnTo>
                  <a:lnTo>
                    <a:pt x="12965" y="20607"/>
                  </a:lnTo>
                  <a:lnTo>
                    <a:pt x="12965" y="20667"/>
                  </a:lnTo>
                  <a:lnTo>
                    <a:pt x="12985" y="20728"/>
                  </a:lnTo>
                  <a:lnTo>
                    <a:pt x="13106" y="20950"/>
                  </a:lnTo>
                  <a:lnTo>
                    <a:pt x="13267" y="21172"/>
                  </a:lnTo>
                  <a:lnTo>
                    <a:pt x="13368" y="21272"/>
                  </a:lnTo>
                  <a:lnTo>
                    <a:pt x="13368" y="21413"/>
                  </a:lnTo>
                  <a:lnTo>
                    <a:pt x="13368" y="21575"/>
                  </a:lnTo>
                  <a:lnTo>
                    <a:pt x="13489" y="21655"/>
                  </a:lnTo>
                  <a:lnTo>
                    <a:pt x="13650" y="21776"/>
                  </a:lnTo>
                  <a:lnTo>
                    <a:pt x="13630" y="21978"/>
                  </a:lnTo>
                  <a:lnTo>
                    <a:pt x="13590" y="22119"/>
                  </a:lnTo>
                  <a:lnTo>
                    <a:pt x="13650" y="22260"/>
                  </a:lnTo>
                  <a:lnTo>
                    <a:pt x="13832" y="22522"/>
                  </a:lnTo>
                  <a:lnTo>
                    <a:pt x="13892" y="22805"/>
                  </a:lnTo>
                  <a:lnTo>
                    <a:pt x="13933" y="22986"/>
                  </a:lnTo>
                  <a:lnTo>
                    <a:pt x="14074" y="23127"/>
                  </a:lnTo>
                  <a:lnTo>
                    <a:pt x="14174" y="23188"/>
                  </a:lnTo>
                  <a:lnTo>
                    <a:pt x="14215" y="23289"/>
                  </a:lnTo>
                  <a:lnTo>
                    <a:pt x="14295" y="23470"/>
                  </a:lnTo>
                  <a:lnTo>
                    <a:pt x="14699" y="23470"/>
                  </a:lnTo>
                  <a:lnTo>
                    <a:pt x="14840" y="23631"/>
                  </a:lnTo>
                  <a:lnTo>
                    <a:pt x="14880" y="23873"/>
                  </a:lnTo>
                  <a:lnTo>
                    <a:pt x="14759" y="24095"/>
                  </a:lnTo>
                  <a:lnTo>
                    <a:pt x="14558" y="24337"/>
                  </a:lnTo>
                  <a:lnTo>
                    <a:pt x="14578" y="24660"/>
                  </a:lnTo>
                  <a:lnTo>
                    <a:pt x="14578" y="24700"/>
                  </a:lnTo>
                  <a:lnTo>
                    <a:pt x="14517" y="24740"/>
                  </a:lnTo>
                  <a:lnTo>
                    <a:pt x="14154" y="24982"/>
                  </a:lnTo>
                  <a:lnTo>
                    <a:pt x="13832" y="25244"/>
                  </a:lnTo>
                  <a:lnTo>
                    <a:pt x="13630" y="25406"/>
                  </a:lnTo>
                  <a:lnTo>
                    <a:pt x="13570" y="25627"/>
                  </a:lnTo>
                  <a:lnTo>
                    <a:pt x="13549" y="25910"/>
                  </a:lnTo>
                  <a:lnTo>
                    <a:pt x="13428" y="26172"/>
                  </a:lnTo>
                  <a:lnTo>
                    <a:pt x="13328" y="26394"/>
                  </a:lnTo>
                  <a:lnTo>
                    <a:pt x="13348" y="26656"/>
                  </a:lnTo>
                  <a:lnTo>
                    <a:pt x="13711" y="27240"/>
                  </a:lnTo>
                  <a:lnTo>
                    <a:pt x="13993" y="27866"/>
                  </a:lnTo>
                  <a:lnTo>
                    <a:pt x="14134" y="28027"/>
                  </a:lnTo>
                  <a:lnTo>
                    <a:pt x="14356" y="28007"/>
                  </a:lnTo>
                  <a:lnTo>
                    <a:pt x="14638" y="27946"/>
                  </a:lnTo>
                  <a:lnTo>
                    <a:pt x="14739" y="28228"/>
                  </a:lnTo>
                  <a:lnTo>
                    <a:pt x="14739" y="28349"/>
                  </a:lnTo>
                  <a:lnTo>
                    <a:pt x="14638" y="28430"/>
                  </a:lnTo>
                  <a:lnTo>
                    <a:pt x="14578" y="28491"/>
                  </a:lnTo>
                  <a:lnTo>
                    <a:pt x="14537" y="28591"/>
                  </a:lnTo>
                  <a:lnTo>
                    <a:pt x="14396" y="28773"/>
                  </a:lnTo>
                  <a:lnTo>
                    <a:pt x="14154" y="28733"/>
                  </a:lnTo>
                  <a:lnTo>
                    <a:pt x="13993" y="28672"/>
                  </a:lnTo>
                  <a:lnTo>
                    <a:pt x="13872" y="28733"/>
                  </a:lnTo>
                  <a:lnTo>
                    <a:pt x="13771" y="28854"/>
                  </a:lnTo>
                  <a:lnTo>
                    <a:pt x="13630" y="28833"/>
                  </a:lnTo>
                  <a:lnTo>
                    <a:pt x="13469" y="28813"/>
                  </a:lnTo>
                  <a:lnTo>
                    <a:pt x="13388" y="28974"/>
                  </a:lnTo>
                  <a:lnTo>
                    <a:pt x="13207" y="29479"/>
                  </a:lnTo>
                  <a:lnTo>
                    <a:pt x="12884" y="29882"/>
                  </a:lnTo>
                  <a:lnTo>
                    <a:pt x="12602" y="30083"/>
                  </a:lnTo>
                  <a:lnTo>
                    <a:pt x="12441" y="30386"/>
                  </a:lnTo>
                  <a:lnTo>
                    <a:pt x="12340" y="30708"/>
                  </a:lnTo>
                  <a:lnTo>
                    <a:pt x="12178" y="30991"/>
                  </a:lnTo>
                  <a:lnTo>
                    <a:pt x="12138" y="31071"/>
                  </a:lnTo>
                  <a:lnTo>
                    <a:pt x="12158" y="31152"/>
                  </a:lnTo>
                  <a:lnTo>
                    <a:pt x="12340" y="31656"/>
                  </a:lnTo>
                  <a:lnTo>
                    <a:pt x="12320" y="32221"/>
                  </a:lnTo>
                  <a:lnTo>
                    <a:pt x="12340" y="32543"/>
                  </a:lnTo>
                  <a:lnTo>
                    <a:pt x="12461" y="32846"/>
                  </a:lnTo>
                  <a:lnTo>
                    <a:pt x="12602" y="32886"/>
                  </a:lnTo>
                  <a:lnTo>
                    <a:pt x="12723" y="32785"/>
                  </a:lnTo>
                  <a:lnTo>
                    <a:pt x="13187" y="32846"/>
                  </a:lnTo>
                  <a:lnTo>
                    <a:pt x="13670" y="32846"/>
                  </a:lnTo>
                  <a:lnTo>
                    <a:pt x="14033" y="32906"/>
                  </a:lnTo>
                  <a:lnTo>
                    <a:pt x="14356" y="33067"/>
                  </a:lnTo>
                  <a:lnTo>
                    <a:pt x="14658" y="33249"/>
                  </a:lnTo>
                  <a:lnTo>
                    <a:pt x="14961" y="33410"/>
                  </a:lnTo>
                  <a:lnTo>
                    <a:pt x="15324" y="33632"/>
                  </a:lnTo>
                  <a:lnTo>
                    <a:pt x="15646" y="33874"/>
                  </a:lnTo>
                  <a:lnTo>
                    <a:pt x="16191" y="34479"/>
                  </a:lnTo>
                  <a:lnTo>
                    <a:pt x="16654" y="35124"/>
                  </a:lnTo>
                  <a:lnTo>
                    <a:pt x="16594" y="35144"/>
                  </a:lnTo>
                  <a:lnTo>
                    <a:pt x="16513" y="35164"/>
                  </a:lnTo>
                  <a:lnTo>
                    <a:pt x="16312" y="35245"/>
                  </a:lnTo>
                  <a:lnTo>
                    <a:pt x="16231" y="35447"/>
                  </a:lnTo>
                  <a:lnTo>
                    <a:pt x="16352" y="35850"/>
                  </a:lnTo>
                  <a:lnTo>
                    <a:pt x="16634" y="35951"/>
                  </a:lnTo>
                  <a:lnTo>
                    <a:pt x="16876" y="36011"/>
                  </a:lnTo>
                  <a:lnTo>
                    <a:pt x="17058" y="36173"/>
                  </a:lnTo>
                  <a:lnTo>
                    <a:pt x="17118" y="36273"/>
                  </a:lnTo>
                  <a:lnTo>
                    <a:pt x="17017" y="36314"/>
                  </a:lnTo>
                  <a:lnTo>
                    <a:pt x="16816" y="36414"/>
                  </a:lnTo>
                  <a:lnTo>
                    <a:pt x="16856" y="36636"/>
                  </a:lnTo>
                  <a:lnTo>
                    <a:pt x="16917" y="36838"/>
                  </a:lnTo>
                  <a:lnTo>
                    <a:pt x="16997" y="37019"/>
                  </a:lnTo>
                  <a:lnTo>
                    <a:pt x="17360" y="37584"/>
                  </a:lnTo>
                  <a:lnTo>
                    <a:pt x="17703" y="38148"/>
                  </a:lnTo>
                  <a:lnTo>
                    <a:pt x="17763" y="38209"/>
                  </a:lnTo>
                  <a:lnTo>
                    <a:pt x="17864" y="38229"/>
                  </a:lnTo>
                  <a:lnTo>
                    <a:pt x="18207" y="38330"/>
                  </a:lnTo>
                  <a:lnTo>
                    <a:pt x="18449" y="38552"/>
                  </a:lnTo>
                  <a:lnTo>
                    <a:pt x="18570" y="38673"/>
                  </a:lnTo>
                  <a:lnTo>
                    <a:pt x="18691" y="38753"/>
                  </a:lnTo>
                  <a:lnTo>
                    <a:pt x="19014" y="38935"/>
                  </a:lnTo>
                  <a:lnTo>
                    <a:pt x="19356" y="39096"/>
                  </a:lnTo>
                  <a:lnTo>
                    <a:pt x="19699" y="39177"/>
                  </a:lnTo>
                  <a:lnTo>
                    <a:pt x="20042" y="39096"/>
                  </a:lnTo>
                  <a:lnTo>
                    <a:pt x="20183" y="38894"/>
                  </a:lnTo>
                  <a:lnTo>
                    <a:pt x="20143" y="38612"/>
                  </a:lnTo>
                  <a:lnTo>
                    <a:pt x="20183" y="38431"/>
                  </a:lnTo>
                  <a:lnTo>
                    <a:pt x="20364" y="38411"/>
                  </a:lnTo>
                  <a:lnTo>
                    <a:pt x="20526" y="38411"/>
                  </a:lnTo>
                  <a:lnTo>
                    <a:pt x="20627" y="38269"/>
                  </a:lnTo>
                  <a:lnTo>
                    <a:pt x="20949" y="37826"/>
                  </a:lnTo>
                  <a:lnTo>
                    <a:pt x="21272" y="37382"/>
                  </a:lnTo>
                  <a:lnTo>
                    <a:pt x="21292" y="37342"/>
                  </a:lnTo>
                  <a:lnTo>
                    <a:pt x="21332" y="37342"/>
                  </a:lnTo>
                  <a:lnTo>
                    <a:pt x="21977" y="37080"/>
                  </a:lnTo>
                  <a:lnTo>
                    <a:pt x="22643" y="36838"/>
                  </a:lnTo>
                  <a:lnTo>
                    <a:pt x="22804" y="36818"/>
                  </a:lnTo>
                  <a:lnTo>
                    <a:pt x="22986" y="36878"/>
                  </a:lnTo>
                  <a:lnTo>
                    <a:pt x="23308" y="36959"/>
                  </a:lnTo>
                  <a:lnTo>
                    <a:pt x="23631" y="36858"/>
                  </a:lnTo>
                  <a:lnTo>
                    <a:pt x="24074" y="36475"/>
                  </a:lnTo>
                  <a:lnTo>
                    <a:pt x="24478" y="36031"/>
                  </a:lnTo>
                  <a:lnTo>
                    <a:pt x="24619" y="35931"/>
                  </a:lnTo>
                  <a:lnTo>
                    <a:pt x="24780" y="35890"/>
                  </a:lnTo>
                  <a:lnTo>
                    <a:pt x="25203" y="35951"/>
                  </a:lnTo>
                  <a:lnTo>
                    <a:pt x="25627" y="35890"/>
                  </a:lnTo>
                  <a:lnTo>
                    <a:pt x="26212" y="35810"/>
                  </a:lnTo>
                  <a:lnTo>
                    <a:pt x="26796" y="35810"/>
                  </a:lnTo>
                  <a:lnTo>
                    <a:pt x="27260" y="35850"/>
                  </a:lnTo>
                  <a:lnTo>
                    <a:pt x="27744" y="35850"/>
                  </a:lnTo>
                  <a:lnTo>
                    <a:pt x="27845" y="35870"/>
                  </a:lnTo>
                  <a:lnTo>
                    <a:pt x="27925" y="35931"/>
                  </a:lnTo>
                  <a:lnTo>
                    <a:pt x="28349" y="36092"/>
                  </a:lnTo>
                  <a:lnTo>
                    <a:pt x="28792" y="36031"/>
                  </a:lnTo>
                  <a:lnTo>
                    <a:pt x="29196" y="35910"/>
                  </a:lnTo>
                  <a:lnTo>
                    <a:pt x="30667" y="35910"/>
                  </a:lnTo>
                  <a:lnTo>
                    <a:pt x="30849" y="35991"/>
                  </a:lnTo>
                  <a:lnTo>
                    <a:pt x="31091" y="36112"/>
                  </a:lnTo>
                  <a:lnTo>
                    <a:pt x="31333" y="36193"/>
                  </a:lnTo>
                  <a:lnTo>
                    <a:pt x="31655" y="36132"/>
                  </a:lnTo>
                  <a:lnTo>
                    <a:pt x="31938" y="35810"/>
                  </a:lnTo>
                  <a:lnTo>
                    <a:pt x="32220" y="35487"/>
                  </a:lnTo>
                  <a:lnTo>
                    <a:pt x="32623" y="35487"/>
                  </a:lnTo>
                  <a:lnTo>
                    <a:pt x="32704" y="35507"/>
                  </a:lnTo>
                  <a:lnTo>
                    <a:pt x="32805" y="35487"/>
                  </a:lnTo>
                  <a:lnTo>
                    <a:pt x="33006" y="35427"/>
                  </a:lnTo>
                  <a:lnTo>
                    <a:pt x="33228" y="35507"/>
                  </a:lnTo>
                  <a:lnTo>
                    <a:pt x="33410" y="35648"/>
                  </a:lnTo>
                  <a:lnTo>
                    <a:pt x="33571" y="35830"/>
                  </a:lnTo>
                  <a:lnTo>
                    <a:pt x="33833" y="36011"/>
                  </a:lnTo>
                  <a:lnTo>
                    <a:pt x="34095" y="35850"/>
                  </a:lnTo>
                  <a:lnTo>
                    <a:pt x="34377" y="35547"/>
                  </a:lnTo>
                  <a:lnTo>
                    <a:pt x="34559" y="35164"/>
                  </a:lnTo>
                  <a:lnTo>
                    <a:pt x="34579" y="35124"/>
                  </a:lnTo>
                  <a:lnTo>
                    <a:pt x="34619" y="35084"/>
                  </a:lnTo>
                  <a:lnTo>
                    <a:pt x="34881" y="34862"/>
                  </a:lnTo>
                  <a:lnTo>
                    <a:pt x="34962" y="34539"/>
                  </a:lnTo>
                  <a:lnTo>
                    <a:pt x="35002" y="34338"/>
                  </a:lnTo>
                  <a:lnTo>
                    <a:pt x="35123" y="34197"/>
                  </a:lnTo>
                  <a:lnTo>
                    <a:pt x="35224" y="34055"/>
                  </a:lnTo>
                  <a:lnTo>
                    <a:pt x="35244" y="33914"/>
                  </a:lnTo>
                  <a:lnTo>
                    <a:pt x="35406" y="33370"/>
                  </a:lnTo>
                  <a:lnTo>
                    <a:pt x="35809" y="32987"/>
                  </a:lnTo>
                  <a:lnTo>
                    <a:pt x="36293" y="32644"/>
                  </a:lnTo>
                  <a:lnTo>
                    <a:pt x="36736" y="32221"/>
                  </a:lnTo>
                  <a:lnTo>
                    <a:pt x="36757" y="32200"/>
                  </a:lnTo>
                  <a:lnTo>
                    <a:pt x="36797" y="32180"/>
                  </a:lnTo>
                  <a:lnTo>
                    <a:pt x="37624" y="31858"/>
                  </a:lnTo>
                  <a:lnTo>
                    <a:pt x="38491" y="31777"/>
                  </a:lnTo>
                  <a:lnTo>
                    <a:pt x="38591" y="31797"/>
                  </a:lnTo>
                  <a:lnTo>
                    <a:pt x="38672" y="31858"/>
                  </a:lnTo>
                  <a:lnTo>
                    <a:pt x="38793" y="31918"/>
                  </a:lnTo>
                  <a:lnTo>
                    <a:pt x="38934" y="31898"/>
                  </a:lnTo>
                  <a:lnTo>
                    <a:pt x="39196" y="31797"/>
                  </a:lnTo>
                  <a:lnTo>
                    <a:pt x="39458" y="31737"/>
                  </a:lnTo>
                  <a:lnTo>
                    <a:pt x="39640" y="31717"/>
                  </a:lnTo>
                  <a:lnTo>
                    <a:pt x="39741" y="31575"/>
                  </a:lnTo>
                  <a:lnTo>
                    <a:pt x="39660" y="31454"/>
                  </a:lnTo>
                  <a:lnTo>
                    <a:pt x="39519" y="31414"/>
                  </a:lnTo>
                  <a:lnTo>
                    <a:pt x="39317" y="31273"/>
                  </a:lnTo>
                  <a:lnTo>
                    <a:pt x="39196" y="31092"/>
                  </a:lnTo>
                  <a:lnTo>
                    <a:pt x="39257" y="30829"/>
                  </a:lnTo>
                  <a:lnTo>
                    <a:pt x="39378" y="30668"/>
                  </a:lnTo>
                  <a:lnTo>
                    <a:pt x="39579" y="30467"/>
                  </a:lnTo>
                  <a:lnTo>
                    <a:pt x="39599" y="30225"/>
                  </a:lnTo>
                  <a:lnTo>
                    <a:pt x="39640" y="30043"/>
                  </a:lnTo>
                  <a:lnTo>
                    <a:pt x="39741" y="29902"/>
                  </a:lnTo>
                  <a:lnTo>
                    <a:pt x="39882" y="29680"/>
                  </a:lnTo>
                  <a:lnTo>
                    <a:pt x="39922" y="29438"/>
                  </a:lnTo>
                  <a:lnTo>
                    <a:pt x="39983" y="28995"/>
                  </a:lnTo>
                  <a:lnTo>
                    <a:pt x="40325" y="28692"/>
                  </a:lnTo>
                  <a:lnTo>
                    <a:pt x="40426" y="28612"/>
                  </a:lnTo>
                  <a:lnTo>
                    <a:pt x="40426" y="28450"/>
                  </a:lnTo>
                  <a:lnTo>
                    <a:pt x="40406" y="28148"/>
                  </a:lnTo>
                  <a:lnTo>
                    <a:pt x="40628" y="27946"/>
                  </a:lnTo>
                  <a:lnTo>
                    <a:pt x="40870" y="27805"/>
                  </a:lnTo>
                  <a:lnTo>
                    <a:pt x="40991" y="27543"/>
                  </a:lnTo>
                  <a:lnTo>
                    <a:pt x="41091" y="27361"/>
                  </a:lnTo>
                  <a:lnTo>
                    <a:pt x="41313" y="27261"/>
                  </a:lnTo>
                  <a:lnTo>
                    <a:pt x="41676" y="27140"/>
                  </a:lnTo>
                  <a:lnTo>
                    <a:pt x="42059" y="26999"/>
                  </a:lnTo>
                  <a:lnTo>
                    <a:pt x="42221" y="26938"/>
                  </a:lnTo>
                  <a:lnTo>
                    <a:pt x="42281" y="26777"/>
                  </a:lnTo>
                  <a:lnTo>
                    <a:pt x="42382" y="26535"/>
                  </a:lnTo>
                  <a:lnTo>
                    <a:pt x="42644" y="26535"/>
                  </a:lnTo>
                  <a:lnTo>
                    <a:pt x="42765" y="26555"/>
                  </a:lnTo>
                  <a:lnTo>
                    <a:pt x="42825" y="26494"/>
                  </a:lnTo>
                  <a:lnTo>
                    <a:pt x="42967" y="26212"/>
                  </a:lnTo>
                  <a:lnTo>
                    <a:pt x="43229" y="26031"/>
                  </a:lnTo>
                  <a:lnTo>
                    <a:pt x="43289" y="25950"/>
                  </a:lnTo>
                  <a:lnTo>
                    <a:pt x="43289" y="25849"/>
                  </a:lnTo>
                  <a:lnTo>
                    <a:pt x="42967" y="25507"/>
                  </a:lnTo>
                  <a:lnTo>
                    <a:pt x="42563" y="25244"/>
                  </a:lnTo>
                  <a:lnTo>
                    <a:pt x="41938" y="24861"/>
                  </a:lnTo>
                  <a:lnTo>
                    <a:pt x="41555" y="24216"/>
                  </a:lnTo>
                  <a:lnTo>
                    <a:pt x="41495" y="23873"/>
                  </a:lnTo>
                  <a:lnTo>
                    <a:pt x="41414" y="23531"/>
                  </a:lnTo>
                  <a:lnTo>
                    <a:pt x="41233" y="23107"/>
                  </a:lnTo>
                  <a:lnTo>
                    <a:pt x="41071" y="22684"/>
                  </a:lnTo>
                  <a:lnTo>
                    <a:pt x="41031" y="22442"/>
                  </a:lnTo>
                  <a:lnTo>
                    <a:pt x="41091" y="22200"/>
                  </a:lnTo>
                  <a:lnTo>
                    <a:pt x="41414" y="21595"/>
                  </a:lnTo>
                  <a:lnTo>
                    <a:pt x="41656" y="20970"/>
                  </a:lnTo>
                  <a:lnTo>
                    <a:pt x="41656" y="20950"/>
                  </a:lnTo>
                  <a:lnTo>
                    <a:pt x="42039" y="20305"/>
                  </a:lnTo>
                  <a:lnTo>
                    <a:pt x="42422" y="19680"/>
                  </a:lnTo>
                  <a:lnTo>
                    <a:pt x="42463" y="19619"/>
                  </a:lnTo>
                  <a:lnTo>
                    <a:pt x="42543" y="19579"/>
                  </a:lnTo>
                  <a:lnTo>
                    <a:pt x="42785" y="19377"/>
                  </a:lnTo>
                  <a:lnTo>
                    <a:pt x="42926" y="19054"/>
                  </a:lnTo>
                  <a:lnTo>
                    <a:pt x="42987" y="18893"/>
                  </a:lnTo>
                  <a:lnTo>
                    <a:pt x="43128" y="18752"/>
                  </a:lnTo>
                  <a:lnTo>
                    <a:pt x="43511" y="18329"/>
                  </a:lnTo>
                  <a:lnTo>
                    <a:pt x="43793" y="17825"/>
                  </a:lnTo>
                  <a:lnTo>
                    <a:pt x="44136" y="17240"/>
                  </a:lnTo>
                  <a:lnTo>
                    <a:pt x="44438" y="16615"/>
                  </a:lnTo>
                  <a:lnTo>
                    <a:pt x="44559" y="16474"/>
                  </a:lnTo>
                  <a:lnTo>
                    <a:pt x="44701" y="16433"/>
                  </a:lnTo>
                  <a:lnTo>
                    <a:pt x="45063" y="16333"/>
                  </a:lnTo>
                  <a:lnTo>
                    <a:pt x="45426" y="16191"/>
                  </a:lnTo>
                  <a:lnTo>
                    <a:pt x="45547" y="16111"/>
                  </a:lnTo>
                  <a:lnTo>
                    <a:pt x="45608" y="15970"/>
                  </a:lnTo>
                  <a:lnTo>
                    <a:pt x="45547" y="15909"/>
                  </a:lnTo>
                  <a:lnTo>
                    <a:pt x="45426" y="15909"/>
                  </a:lnTo>
                  <a:lnTo>
                    <a:pt x="45366" y="15869"/>
                  </a:lnTo>
                  <a:lnTo>
                    <a:pt x="45326" y="15808"/>
                  </a:lnTo>
                  <a:lnTo>
                    <a:pt x="45245" y="15707"/>
                  </a:lnTo>
                  <a:lnTo>
                    <a:pt x="45124" y="15687"/>
                  </a:lnTo>
                  <a:lnTo>
                    <a:pt x="44943" y="15587"/>
                  </a:lnTo>
                  <a:lnTo>
                    <a:pt x="45023" y="15405"/>
                  </a:lnTo>
                  <a:lnTo>
                    <a:pt x="45245" y="15103"/>
                  </a:lnTo>
                  <a:lnTo>
                    <a:pt x="45447" y="14820"/>
                  </a:lnTo>
                  <a:lnTo>
                    <a:pt x="45769" y="14478"/>
                  </a:lnTo>
                  <a:lnTo>
                    <a:pt x="46193" y="14256"/>
                  </a:lnTo>
                  <a:lnTo>
                    <a:pt x="46576" y="14135"/>
                  </a:lnTo>
                  <a:lnTo>
                    <a:pt x="46939" y="13933"/>
                  </a:lnTo>
                  <a:lnTo>
                    <a:pt x="47382" y="13711"/>
                  </a:lnTo>
                  <a:lnTo>
                    <a:pt x="47866" y="13570"/>
                  </a:lnTo>
                  <a:lnTo>
                    <a:pt x="48773" y="13288"/>
                  </a:lnTo>
                  <a:lnTo>
                    <a:pt x="49701" y="13026"/>
                  </a:lnTo>
                  <a:lnTo>
                    <a:pt x="50044" y="12905"/>
                  </a:lnTo>
                  <a:lnTo>
                    <a:pt x="50265" y="12663"/>
                  </a:lnTo>
                  <a:lnTo>
                    <a:pt x="50548" y="12179"/>
                  </a:lnTo>
                  <a:lnTo>
                    <a:pt x="50951" y="11836"/>
                  </a:lnTo>
                  <a:lnTo>
                    <a:pt x="51596" y="11413"/>
                  </a:lnTo>
                  <a:lnTo>
                    <a:pt x="52302" y="11110"/>
                  </a:lnTo>
                  <a:lnTo>
                    <a:pt x="52443" y="11030"/>
                  </a:lnTo>
                  <a:lnTo>
                    <a:pt x="52544" y="10909"/>
                  </a:lnTo>
                  <a:lnTo>
                    <a:pt x="52705" y="10727"/>
                  </a:lnTo>
                  <a:lnTo>
                    <a:pt x="52927" y="10606"/>
                  </a:lnTo>
                  <a:lnTo>
                    <a:pt x="53088" y="10506"/>
                  </a:lnTo>
                  <a:lnTo>
                    <a:pt x="53229" y="10405"/>
                  </a:lnTo>
                  <a:lnTo>
                    <a:pt x="53592" y="10042"/>
                  </a:lnTo>
                  <a:lnTo>
                    <a:pt x="53935" y="9659"/>
                  </a:lnTo>
                  <a:lnTo>
                    <a:pt x="54137" y="9155"/>
                  </a:lnTo>
                  <a:lnTo>
                    <a:pt x="53975" y="8630"/>
                  </a:lnTo>
                  <a:lnTo>
                    <a:pt x="53774" y="8449"/>
                  </a:lnTo>
                  <a:lnTo>
                    <a:pt x="53633" y="8227"/>
                  </a:lnTo>
                  <a:lnTo>
                    <a:pt x="53552" y="8046"/>
                  </a:lnTo>
                  <a:lnTo>
                    <a:pt x="53592" y="7844"/>
                  </a:lnTo>
                  <a:lnTo>
                    <a:pt x="53754" y="7784"/>
                  </a:lnTo>
                  <a:lnTo>
                    <a:pt x="53915" y="7864"/>
                  </a:lnTo>
                  <a:lnTo>
                    <a:pt x="54157" y="7864"/>
                  </a:lnTo>
                  <a:lnTo>
                    <a:pt x="54298" y="7663"/>
                  </a:lnTo>
                  <a:lnTo>
                    <a:pt x="54298" y="7461"/>
                  </a:lnTo>
                  <a:lnTo>
                    <a:pt x="54116" y="7380"/>
                  </a:lnTo>
                  <a:lnTo>
                    <a:pt x="53794" y="7239"/>
                  </a:lnTo>
                  <a:lnTo>
                    <a:pt x="53733" y="6917"/>
                  </a:lnTo>
                  <a:lnTo>
                    <a:pt x="53572" y="6917"/>
                  </a:lnTo>
                  <a:lnTo>
                    <a:pt x="53451" y="6876"/>
                  </a:lnTo>
                  <a:lnTo>
                    <a:pt x="53028" y="6735"/>
                  </a:lnTo>
                  <a:lnTo>
                    <a:pt x="52645" y="6876"/>
                  </a:lnTo>
                  <a:lnTo>
                    <a:pt x="52221" y="7058"/>
                  </a:lnTo>
                  <a:lnTo>
                    <a:pt x="51939" y="7421"/>
                  </a:lnTo>
                  <a:lnTo>
                    <a:pt x="51878" y="7481"/>
                  </a:lnTo>
                  <a:lnTo>
                    <a:pt x="51818" y="7501"/>
                  </a:lnTo>
                  <a:lnTo>
                    <a:pt x="51415" y="7501"/>
                  </a:lnTo>
                  <a:lnTo>
                    <a:pt x="51011" y="7360"/>
                  </a:lnTo>
                  <a:lnTo>
                    <a:pt x="50548" y="7118"/>
                  </a:lnTo>
                  <a:lnTo>
                    <a:pt x="50003" y="7179"/>
                  </a:lnTo>
                  <a:lnTo>
                    <a:pt x="49842" y="7300"/>
                  </a:lnTo>
                  <a:lnTo>
                    <a:pt x="49741" y="7421"/>
                  </a:lnTo>
                  <a:lnTo>
                    <a:pt x="49540" y="7501"/>
                  </a:lnTo>
                  <a:lnTo>
                    <a:pt x="49378" y="7400"/>
                  </a:lnTo>
                  <a:lnTo>
                    <a:pt x="49277" y="7259"/>
                  </a:lnTo>
                  <a:lnTo>
                    <a:pt x="49318" y="7098"/>
                  </a:lnTo>
                  <a:lnTo>
                    <a:pt x="49419" y="7038"/>
                  </a:lnTo>
                  <a:lnTo>
                    <a:pt x="49419" y="6917"/>
                  </a:lnTo>
                  <a:lnTo>
                    <a:pt x="49318" y="6917"/>
                  </a:lnTo>
                  <a:lnTo>
                    <a:pt x="49197" y="6977"/>
                  </a:lnTo>
                  <a:lnTo>
                    <a:pt x="49056" y="7058"/>
                  </a:lnTo>
                  <a:lnTo>
                    <a:pt x="48854" y="7058"/>
                  </a:lnTo>
                  <a:lnTo>
                    <a:pt x="48390" y="6917"/>
                  </a:lnTo>
                  <a:lnTo>
                    <a:pt x="47927" y="7058"/>
                  </a:lnTo>
                  <a:lnTo>
                    <a:pt x="47745" y="7179"/>
                  </a:lnTo>
                  <a:lnTo>
                    <a:pt x="47523" y="7159"/>
                  </a:lnTo>
                  <a:lnTo>
                    <a:pt x="47342" y="6937"/>
                  </a:lnTo>
                  <a:lnTo>
                    <a:pt x="47302" y="6695"/>
                  </a:lnTo>
                  <a:lnTo>
                    <a:pt x="47281" y="6352"/>
                  </a:lnTo>
                  <a:lnTo>
                    <a:pt x="47160" y="6050"/>
                  </a:lnTo>
                  <a:lnTo>
                    <a:pt x="46959" y="5828"/>
                  </a:lnTo>
                  <a:lnTo>
                    <a:pt x="46636" y="5787"/>
                  </a:lnTo>
                  <a:lnTo>
                    <a:pt x="46334" y="5848"/>
                  </a:lnTo>
                  <a:lnTo>
                    <a:pt x="46051" y="5646"/>
                  </a:lnTo>
                  <a:lnTo>
                    <a:pt x="45930" y="5566"/>
                  </a:lnTo>
                  <a:lnTo>
                    <a:pt x="45769" y="5546"/>
                  </a:lnTo>
                  <a:lnTo>
                    <a:pt x="45366" y="5505"/>
                  </a:lnTo>
                  <a:lnTo>
                    <a:pt x="44963" y="5344"/>
                  </a:lnTo>
                  <a:lnTo>
                    <a:pt x="44660" y="5263"/>
                  </a:lnTo>
                  <a:lnTo>
                    <a:pt x="44378" y="5344"/>
                  </a:lnTo>
                  <a:lnTo>
                    <a:pt x="44277" y="5566"/>
                  </a:lnTo>
                  <a:lnTo>
                    <a:pt x="44358" y="5848"/>
                  </a:lnTo>
                  <a:lnTo>
                    <a:pt x="44358" y="5989"/>
                  </a:lnTo>
                  <a:lnTo>
                    <a:pt x="44217" y="6029"/>
                  </a:lnTo>
                  <a:lnTo>
                    <a:pt x="44035" y="6029"/>
                  </a:lnTo>
                  <a:lnTo>
                    <a:pt x="43854" y="6050"/>
                  </a:lnTo>
                  <a:lnTo>
                    <a:pt x="43612" y="6090"/>
                  </a:lnTo>
                  <a:lnTo>
                    <a:pt x="43370" y="5969"/>
                  </a:lnTo>
                  <a:lnTo>
                    <a:pt x="43309" y="5949"/>
                  </a:lnTo>
                  <a:lnTo>
                    <a:pt x="43269" y="5969"/>
                  </a:lnTo>
                  <a:lnTo>
                    <a:pt x="43088" y="6130"/>
                  </a:lnTo>
                  <a:lnTo>
                    <a:pt x="42886" y="6009"/>
                  </a:lnTo>
                  <a:lnTo>
                    <a:pt x="42785" y="5949"/>
                  </a:lnTo>
                  <a:lnTo>
                    <a:pt x="42644" y="5949"/>
                  </a:lnTo>
                  <a:lnTo>
                    <a:pt x="42382" y="6050"/>
                  </a:lnTo>
                  <a:lnTo>
                    <a:pt x="42140" y="6150"/>
                  </a:lnTo>
                  <a:lnTo>
                    <a:pt x="41817" y="6251"/>
                  </a:lnTo>
                  <a:lnTo>
                    <a:pt x="41575" y="6029"/>
                  </a:lnTo>
                  <a:lnTo>
                    <a:pt x="41354" y="5767"/>
                  </a:lnTo>
                  <a:lnTo>
                    <a:pt x="41031" y="5626"/>
                  </a:lnTo>
                  <a:lnTo>
                    <a:pt x="40749" y="5626"/>
                  </a:lnTo>
                  <a:lnTo>
                    <a:pt x="40487" y="5667"/>
                  </a:lnTo>
                  <a:lnTo>
                    <a:pt x="39983" y="5606"/>
                  </a:lnTo>
                  <a:lnTo>
                    <a:pt x="39499" y="5344"/>
                  </a:lnTo>
                  <a:lnTo>
                    <a:pt x="39378" y="5223"/>
                  </a:lnTo>
                  <a:lnTo>
                    <a:pt x="39297" y="5062"/>
                  </a:lnTo>
                  <a:lnTo>
                    <a:pt x="39136" y="4800"/>
                  </a:lnTo>
                  <a:lnTo>
                    <a:pt x="38833" y="4820"/>
                  </a:lnTo>
                  <a:lnTo>
                    <a:pt x="38632" y="4880"/>
                  </a:lnTo>
                  <a:lnTo>
                    <a:pt x="38410" y="4860"/>
                  </a:lnTo>
                  <a:lnTo>
                    <a:pt x="37966" y="4699"/>
                  </a:lnTo>
                  <a:lnTo>
                    <a:pt x="37482" y="4578"/>
                  </a:lnTo>
                  <a:lnTo>
                    <a:pt x="37261" y="4477"/>
                  </a:lnTo>
                  <a:lnTo>
                    <a:pt x="37261" y="4255"/>
                  </a:lnTo>
                  <a:lnTo>
                    <a:pt x="37261" y="4154"/>
                  </a:lnTo>
                  <a:lnTo>
                    <a:pt x="37200" y="4074"/>
                  </a:lnTo>
                  <a:lnTo>
                    <a:pt x="37099" y="4074"/>
                  </a:lnTo>
                  <a:lnTo>
                    <a:pt x="37059" y="4154"/>
                  </a:lnTo>
                  <a:lnTo>
                    <a:pt x="36998" y="4215"/>
                  </a:lnTo>
                  <a:lnTo>
                    <a:pt x="36958" y="4275"/>
                  </a:lnTo>
                  <a:lnTo>
                    <a:pt x="36898" y="4376"/>
                  </a:lnTo>
                  <a:lnTo>
                    <a:pt x="36757" y="4376"/>
                  </a:lnTo>
                  <a:lnTo>
                    <a:pt x="36656" y="4255"/>
                  </a:lnTo>
                  <a:lnTo>
                    <a:pt x="36716" y="4094"/>
                  </a:lnTo>
                  <a:lnTo>
                    <a:pt x="36837" y="3832"/>
                  </a:lnTo>
                  <a:lnTo>
                    <a:pt x="36857" y="3529"/>
                  </a:lnTo>
                  <a:lnTo>
                    <a:pt x="36857" y="3348"/>
                  </a:lnTo>
                  <a:lnTo>
                    <a:pt x="36736" y="3187"/>
                  </a:lnTo>
                  <a:lnTo>
                    <a:pt x="36515" y="3166"/>
                  </a:lnTo>
                  <a:lnTo>
                    <a:pt x="36313" y="3287"/>
                  </a:lnTo>
                  <a:lnTo>
                    <a:pt x="36212" y="3368"/>
                  </a:lnTo>
                  <a:lnTo>
                    <a:pt x="36051" y="3368"/>
                  </a:lnTo>
                  <a:lnTo>
                    <a:pt x="35769" y="3307"/>
                  </a:lnTo>
                  <a:lnTo>
                    <a:pt x="35587" y="3086"/>
                  </a:lnTo>
                  <a:lnTo>
                    <a:pt x="35486" y="2945"/>
                  </a:lnTo>
                  <a:lnTo>
                    <a:pt x="35365" y="2803"/>
                  </a:lnTo>
                  <a:lnTo>
                    <a:pt x="35204" y="2703"/>
                  </a:lnTo>
                  <a:lnTo>
                    <a:pt x="35043" y="2803"/>
                  </a:lnTo>
                  <a:lnTo>
                    <a:pt x="34982" y="2904"/>
                  </a:lnTo>
                  <a:lnTo>
                    <a:pt x="34922" y="2985"/>
                  </a:lnTo>
                  <a:cubicBezTo>
                    <a:pt x="34548" y="3098"/>
                    <a:pt x="34242" y="3149"/>
                    <a:pt x="33956" y="3149"/>
                  </a:cubicBezTo>
                  <a:cubicBezTo>
                    <a:pt x="33423" y="3149"/>
                    <a:pt x="32963" y="2971"/>
                    <a:pt x="32280" y="2682"/>
                  </a:cubicBezTo>
                  <a:cubicBezTo>
                    <a:pt x="32081" y="2598"/>
                    <a:pt x="31847" y="2549"/>
                    <a:pt x="31623" y="2549"/>
                  </a:cubicBezTo>
                  <a:cubicBezTo>
                    <a:pt x="31258" y="2549"/>
                    <a:pt x="30921" y="2680"/>
                    <a:pt x="30809" y="3005"/>
                  </a:cubicBezTo>
                  <a:cubicBezTo>
                    <a:pt x="30284" y="2763"/>
                    <a:pt x="29720" y="2602"/>
                    <a:pt x="29155" y="2501"/>
                  </a:cubicBezTo>
                  <a:cubicBezTo>
                    <a:pt x="29337" y="2501"/>
                    <a:pt x="29196" y="2219"/>
                    <a:pt x="29014" y="2178"/>
                  </a:cubicBezTo>
                  <a:cubicBezTo>
                    <a:pt x="28956" y="2169"/>
                    <a:pt x="28897" y="2165"/>
                    <a:pt x="28840" y="2165"/>
                  </a:cubicBezTo>
                  <a:cubicBezTo>
                    <a:pt x="28518" y="2165"/>
                    <a:pt x="28211" y="2305"/>
                    <a:pt x="28006" y="2561"/>
                  </a:cubicBezTo>
                  <a:cubicBezTo>
                    <a:pt x="27966" y="2400"/>
                    <a:pt x="28026" y="2239"/>
                    <a:pt x="28127" y="2138"/>
                  </a:cubicBezTo>
                  <a:lnTo>
                    <a:pt x="28127" y="2138"/>
                  </a:lnTo>
                  <a:cubicBezTo>
                    <a:pt x="27365" y="2398"/>
                    <a:pt x="26572" y="2530"/>
                    <a:pt x="25779" y="2530"/>
                  </a:cubicBezTo>
                  <a:cubicBezTo>
                    <a:pt x="24913" y="2530"/>
                    <a:pt x="24048" y="2373"/>
                    <a:pt x="23227" y="2057"/>
                  </a:cubicBezTo>
                  <a:cubicBezTo>
                    <a:pt x="22522" y="1795"/>
                    <a:pt x="21453" y="1836"/>
                    <a:pt x="20949" y="1372"/>
                  </a:cubicBezTo>
                  <a:lnTo>
                    <a:pt x="20687" y="1130"/>
                  </a:lnTo>
                  <a:lnTo>
                    <a:pt x="20364" y="1311"/>
                  </a:lnTo>
                  <a:lnTo>
                    <a:pt x="20223" y="1412"/>
                  </a:lnTo>
                  <a:lnTo>
                    <a:pt x="20042" y="1432"/>
                  </a:lnTo>
                  <a:lnTo>
                    <a:pt x="19255" y="1392"/>
                  </a:lnTo>
                  <a:lnTo>
                    <a:pt x="18469" y="1412"/>
                  </a:lnTo>
                  <a:lnTo>
                    <a:pt x="17864" y="1372"/>
                  </a:lnTo>
                  <a:lnTo>
                    <a:pt x="17259" y="1291"/>
                  </a:lnTo>
                  <a:lnTo>
                    <a:pt x="16554" y="1251"/>
                  </a:lnTo>
                  <a:lnTo>
                    <a:pt x="15868" y="1271"/>
                  </a:lnTo>
                  <a:lnTo>
                    <a:pt x="15566" y="1211"/>
                  </a:lnTo>
                  <a:lnTo>
                    <a:pt x="15425" y="969"/>
                  </a:lnTo>
                  <a:lnTo>
                    <a:pt x="15304" y="747"/>
                  </a:lnTo>
                  <a:lnTo>
                    <a:pt x="15082" y="586"/>
                  </a:lnTo>
                  <a:lnTo>
                    <a:pt x="15001" y="545"/>
                  </a:lnTo>
                  <a:lnTo>
                    <a:pt x="14921" y="485"/>
                  </a:lnTo>
                  <a:lnTo>
                    <a:pt x="14779" y="344"/>
                  </a:lnTo>
                  <a:lnTo>
                    <a:pt x="14598" y="283"/>
                  </a:lnTo>
                  <a:lnTo>
                    <a:pt x="14416" y="364"/>
                  </a:lnTo>
                  <a:lnTo>
                    <a:pt x="14295" y="525"/>
                  </a:lnTo>
                  <a:lnTo>
                    <a:pt x="14275" y="424"/>
                  </a:lnTo>
                  <a:lnTo>
                    <a:pt x="14275" y="344"/>
                  </a:lnTo>
                  <a:lnTo>
                    <a:pt x="14235" y="122"/>
                  </a:lnTo>
                  <a:lnTo>
                    <a:pt x="14074" y="1"/>
                  </a:lnTo>
                  <a:close/>
                  <a:moveTo>
                    <a:pt x="15929" y="40931"/>
                  </a:moveTo>
                  <a:lnTo>
                    <a:pt x="15787" y="40991"/>
                  </a:lnTo>
                  <a:lnTo>
                    <a:pt x="15747" y="41072"/>
                  </a:lnTo>
                  <a:lnTo>
                    <a:pt x="15707" y="41153"/>
                  </a:lnTo>
                  <a:lnTo>
                    <a:pt x="15667" y="41294"/>
                  </a:lnTo>
                  <a:lnTo>
                    <a:pt x="15525" y="41334"/>
                  </a:lnTo>
                  <a:lnTo>
                    <a:pt x="15404" y="41314"/>
                  </a:lnTo>
                  <a:lnTo>
                    <a:pt x="15384" y="41314"/>
                  </a:lnTo>
                  <a:lnTo>
                    <a:pt x="15324" y="41354"/>
                  </a:lnTo>
                  <a:lnTo>
                    <a:pt x="15304" y="41354"/>
                  </a:lnTo>
                  <a:lnTo>
                    <a:pt x="15142" y="41415"/>
                  </a:lnTo>
                  <a:lnTo>
                    <a:pt x="15122" y="41455"/>
                  </a:lnTo>
                  <a:lnTo>
                    <a:pt x="14961" y="41516"/>
                  </a:lnTo>
                  <a:lnTo>
                    <a:pt x="14941" y="41516"/>
                  </a:lnTo>
                  <a:lnTo>
                    <a:pt x="14860" y="41556"/>
                  </a:lnTo>
                  <a:lnTo>
                    <a:pt x="14880" y="41556"/>
                  </a:lnTo>
                  <a:lnTo>
                    <a:pt x="14739" y="41677"/>
                  </a:lnTo>
                  <a:lnTo>
                    <a:pt x="14699" y="41778"/>
                  </a:lnTo>
                  <a:lnTo>
                    <a:pt x="14658" y="41858"/>
                  </a:lnTo>
                  <a:lnTo>
                    <a:pt x="14658" y="42080"/>
                  </a:lnTo>
                  <a:lnTo>
                    <a:pt x="14558" y="42221"/>
                  </a:lnTo>
                  <a:lnTo>
                    <a:pt x="14517" y="42262"/>
                  </a:lnTo>
                  <a:lnTo>
                    <a:pt x="14598" y="42383"/>
                  </a:lnTo>
                  <a:lnTo>
                    <a:pt x="14820" y="42383"/>
                  </a:lnTo>
                  <a:lnTo>
                    <a:pt x="14860" y="42403"/>
                  </a:lnTo>
                  <a:lnTo>
                    <a:pt x="14900" y="42403"/>
                  </a:lnTo>
                  <a:lnTo>
                    <a:pt x="15001" y="42241"/>
                  </a:lnTo>
                  <a:lnTo>
                    <a:pt x="14981" y="42282"/>
                  </a:lnTo>
                  <a:lnTo>
                    <a:pt x="14981" y="42282"/>
                  </a:lnTo>
                  <a:lnTo>
                    <a:pt x="15041" y="42221"/>
                  </a:lnTo>
                  <a:lnTo>
                    <a:pt x="15203" y="42181"/>
                  </a:lnTo>
                  <a:lnTo>
                    <a:pt x="15304" y="42181"/>
                  </a:lnTo>
                  <a:lnTo>
                    <a:pt x="15344" y="42161"/>
                  </a:lnTo>
                  <a:lnTo>
                    <a:pt x="15485" y="42060"/>
                  </a:lnTo>
                  <a:lnTo>
                    <a:pt x="15525" y="42040"/>
                  </a:lnTo>
                  <a:lnTo>
                    <a:pt x="15667" y="42020"/>
                  </a:lnTo>
                  <a:lnTo>
                    <a:pt x="15767" y="41939"/>
                  </a:lnTo>
                  <a:lnTo>
                    <a:pt x="15808" y="41919"/>
                  </a:lnTo>
                  <a:lnTo>
                    <a:pt x="15868" y="41879"/>
                  </a:lnTo>
                  <a:lnTo>
                    <a:pt x="15868" y="41858"/>
                  </a:lnTo>
                  <a:lnTo>
                    <a:pt x="15929" y="41758"/>
                  </a:lnTo>
                  <a:lnTo>
                    <a:pt x="15949" y="41576"/>
                  </a:lnTo>
                  <a:lnTo>
                    <a:pt x="15949" y="41556"/>
                  </a:lnTo>
                  <a:lnTo>
                    <a:pt x="15949" y="41455"/>
                  </a:lnTo>
                  <a:lnTo>
                    <a:pt x="15929" y="41395"/>
                  </a:lnTo>
                  <a:lnTo>
                    <a:pt x="15929" y="41334"/>
                  </a:lnTo>
                  <a:lnTo>
                    <a:pt x="15929" y="41314"/>
                  </a:lnTo>
                  <a:lnTo>
                    <a:pt x="15989" y="41254"/>
                  </a:lnTo>
                  <a:lnTo>
                    <a:pt x="16029" y="41173"/>
                  </a:lnTo>
                  <a:lnTo>
                    <a:pt x="16029" y="41112"/>
                  </a:lnTo>
                  <a:lnTo>
                    <a:pt x="16009" y="41012"/>
                  </a:lnTo>
                  <a:lnTo>
                    <a:pt x="15929" y="40931"/>
                  </a:lnTo>
                  <a:close/>
                  <a:moveTo>
                    <a:pt x="323" y="42443"/>
                  </a:moveTo>
                  <a:lnTo>
                    <a:pt x="303" y="42463"/>
                  </a:lnTo>
                  <a:lnTo>
                    <a:pt x="283" y="42483"/>
                  </a:lnTo>
                  <a:lnTo>
                    <a:pt x="242" y="42483"/>
                  </a:lnTo>
                  <a:lnTo>
                    <a:pt x="222" y="42504"/>
                  </a:lnTo>
                  <a:lnTo>
                    <a:pt x="262" y="42564"/>
                  </a:lnTo>
                  <a:lnTo>
                    <a:pt x="81" y="42705"/>
                  </a:lnTo>
                  <a:lnTo>
                    <a:pt x="41" y="42705"/>
                  </a:lnTo>
                  <a:lnTo>
                    <a:pt x="0" y="42746"/>
                  </a:lnTo>
                  <a:lnTo>
                    <a:pt x="20" y="42806"/>
                  </a:lnTo>
                  <a:lnTo>
                    <a:pt x="101" y="42887"/>
                  </a:lnTo>
                  <a:lnTo>
                    <a:pt x="222" y="43129"/>
                  </a:lnTo>
                  <a:lnTo>
                    <a:pt x="242" y="43169"/>
                  </a:lnTo>
                  <a:lnTo>
                    <a:pt x="323" y="43371"/>
                  </a:lnTo>
                  <a:lnTo>
                    <a:pt x="323" y="43391"/>
                  </a:lnTo>
                  <a:lnTo>
                    <a:pt x="383" y="43492"/>
                  </a:lnTo>
                  <a:lnTo>
                    <a:pt x="464" y="43673"/>
                  </a:lnTo>
                  <a:lnTo>
                    <a:pt x="484" y="43794"/>
                  </a:lnTo>
                  <a:lnTo>
                    <a:pt x="585" y="43895"/>
                  </a:lnTo>
                  <a:lnTo>
                    <a:pt x="625" y="43895"/>
                  </a:lnTo>
                  <a:lnTo>
                    <a:pt x="706" y="43794"/>
                  </a:lnTo>
                  <a:lnTo>
                    <a:pt x="766" y="43673"/>
                  </a:lnTo>
                  <a:lnTo>
                    <a:pt x="787" y="43613"/>
                  </a:lnTo>
                  <a:lnTo>
                    <a:pt x="908" y="43391"/>
                  </a:lnTo>
                  <a:lnTo>
                    <a:pt x="908" y="43310"/>
                  </a:lnTo>
                  <a:lnTo>
                    <a:pt x="887" y="43229"/>
                  </a:lnTo>
                  <a:lnTo>
                    <a:pt x="867" y="43189"/>
                  </a:lnTo>
                  <a:lnTo>
                    <a:pt x="887" y="43008"/>
                  </a:lnTo>
                  <a:lnTo>
                    <a:pt x="928" y="42947"/>
                  </a:lnTo>
                  <a:lnTo>
                    <a:pt x="968" y="42907"/>
                  </a:lnTo>
                  <a:lnTo>
                    <a:pt x="988" y="42826"/>
                  </a:lnTo>
                  <a:lnTo>
                    <a:pt x="928" y="42746"/>
                  </a:lnTo>
                  <a:lnTo>
                    <a:pt x="887" y="42665"/>
                  </a:lnTo>
                  <a:lnTo>
                    <a:pt x="807" y="42504"/>
                  </a:lnTo>
                  <a:lnTo>
                    <a:pt x="787" y="42483"/>
                  </a:lnTo>
                  <a:lnTo>
                    <a:pt x="686" y="42443"/>
                  </a:lnTo>
                  <a:lnTo>
                    <a:pt x="645" y="42463"/>
                  </a:lnTo>
                  <a:lnTo>
                    <a:pt x="383" y="42443"/>
                  </a:lnTo>
                  <a:close/>
                  <a:moveTo>
                    <a:pt x="14537" y="42826"/>
                  </a:moveTo>
                  <a:lnTo>
                    <a:pt x="14295" y="42846"/>
                  </a:lnTo>
                  <a:lnTo>
                    <a:pt x="14114" y="42927"/>
                  </a:lnTo>
                  <a:lnTo>
                    <a:pt x="14033" y="43048"/>
                  </a:lnTo>
                  <a:lnTo>
                    <a:pt x="13993" y="43229"/>
                  </a:lnTo>
                  <a:lnTo>
                    <a:pt x="13993" y="43270"/>
                  </a:lnTo>
                  <a:lnTo>
                    <a:pt x="13953" y="43431"/>
                  </a:lnTo>
                  <a:lnTo>
                    <a:pt x="13933" y="43471"/>
                  </a:lnTo>
                  <a:lnTo>
                    <a:pt x="13751" y="43794"/>
                  </a:lnTo>
                  <a:lnTo>
                    <a:pt x="13711" y="43854"/>
                  </a:lnTo>
                  <a:lnTo>
                    <a:pt x="13670" y="43935"/>
                  </a:lnTo>
                  <a:lnTo>
                    <a:pt x="13529" y="44217"/>
                  </a:lnTo>
                  <a:lnTo>
                    <a:pt x="13509" y="44278"/>
                  </a:lnTo>
                  <a:lnTo>
                    <a:pt x="13489" y="44298"/>
                  </a:lnTo>
                  <a:lnTo>
                    <a:pt x="13489" y="44338"/>
                  </a:lnTo>
                  <a:lnTo>
                    <a:pt x="13428" y="44419"/>
                  </a:lnTo>
                  <a:lnTo>
                    <a:pt x="13368" y="44580"/>
                  </a:lnTo>
                  <a:lnTo>
                    <a:pt x="13348" y="44782"/>
                  </a:lnTo>
                  <a:lnTo>
                    <a:pt x="13348" y="44802"/>
                  </a:lnTo>
                  <a:lnTo>
                    <a:pt x="13308" y="44863"/>
                  </a:lnTo>
                  <a:lnTo>
                    <a:pt x="13227" y="44963"/>
                  </a:lnTo>
                  <a:lnTo>
                    <a:pt x="13428" y="45004"/>
                  </a:lnTo>
                  <a:lnTo>
                    <a:pt x="13529" y="44984"/>
                  </a:lnTo>
                  <a:lnTo>
                    <a:pt x="13590" y="44984"/>
                  </a:lnTo>
                  <a:lnTo>
                    <a:pt x="13590" y="44903"/>
                  </a:lnTo>
                  <a:lnTo>
                    <a:pt x="13711" y="44863"/>
                  </a:lnTo>
                  <a:lnTo>
                    <a:pt x="14033" y="44721"/>
                  </a:lnTo>
                  <a:lnTo>
                    <a:pt x="14598" y="44157"/>
                  </a:lnTo>
                  <a:lnTo>
                    <a:pt x="14618" y="44137"/>
                  </a:lnTo>
                  <a:lnTo>
                    <a:pt x="14618" y="43915"/>
                  </a:lnTo>
                  <a:lnTo>
                    <a:pt x="14679" y="43734"/>
                  </a:lnTo>
                  <a:lnTo>
                    <a:pt x="14719" y="43552"/>
                  </a:lnTo>
                  <a:lnTo>
                    <a:pt x="14719" y="43492"/>
                  </a:lnTo>
                  <a:lnTo>
                    <a:pt x="14699" y="43512"/>
                  </a:lnTo>
                  <a:lnTo>
                    <a:pt x="14699" y="43391"/>
                  </a:lnTo>
                  <a:lnTo>
                    <a:pt x="14658" y="42987"/>
                  </a:lnTo>
                  <a:lnTo>
                    <a:pt x="14638" y="42927"/>
                  </a:lnTo>
                  <a:lnTo>
                    <a:pt x="14578" y="42867"/>
                  </a:lnTo>
                  <a:lnTo>
                    <a:pt x="14537" y="42826"/>
                  </a:lnTo>
                  <a:close/>
                  <a:moveTo>
                    <a:pt x="2863" y="45004"/>
                  </a:moveTo>
                  <a:lnTo>
                    <a:pt x="2642" y="45125"/>
                  </a:lnTo>
                  <a:lnTo>
                    <a:pt x="2440" y="45326"/>
                  </a:lnTo>
                  <a:lnTo>
                    <a:pt x="2440" y="45427"/>
                  </a:lnTo>
                  <a:lnTo>
                    <a:pt x="2440" y="45488"/>
                  </a:lnTo>
                  <a:lnTo>
                    <a:pt x="2642" y="45669"/>
                  </a:lnTo>
                  <a:lnTo>
                    <a:pt x="2763" y="45649"/>
                  </a:lnTo>
                  <a:lnTo>
                    <a:pt x="2803" y="45649"/>
                  </a:lnTo>
                  <a:lnTo>
                    <a:pt x="2944" y="45629"/>
                  </a:lnTo>
                  <a:lnTo>
                    <a:pt x="2964" y="45629"/>
                  </a:lnTo>
                  <a:lnTo>
                    <a:pt x="3085" y="45528"/>
                  </a:lnTo>
                  <a:lnTo>
                    <a:pt x="3146" y="45467"/>
                  </a:lnTo>
                  <a:lnTo>
                    <a:pt x="3206" y="45387"/>
                  </a:lnTo>
                  <a:lnTo>
                    <a:pt x="3206" y="45266"/>
                  </a:lnTo>
                  <a:lnTo>
                    <a:pt x="3206" y="45246"/>
                  </a:lnTo>
                  <a:lnTo>
                    <a:pt x="3105" y="45145"/>
                  </a:lnTo>
                  <a:lnTo>
                    <a:pt x="3065" y="45125"/>
                  </a:lnTo>
                  <a:lnTo>
                    <a:pt x="3045" y="45125"/>
                  </a:lnTo>
                  <a:lnTo>
                    <a:pt x="3004" y="45105"/>
                  </a:lnTo>
                  <a:lnTo>
                    <a:pt x="2924" y="45064"/>
                  </a:lnTo>
                  <a:lnTo>
                    <a:pt x="2863" y="45024"/>
                  </a:lnTo>
                  <a:lnTo>
                    <a:pt x="2863" y="45004"/>
                  </a:lnTo>
                  <a:close/>
                  <a:moveTo>
                    <a:pt x="6513" y="43492"/>
                  </a:moveTo>
                  <a:lnTo>
                    <a:pt x="6372" y="43552"/>
                  </a:lnTo>
                  <a:lnTo>
                    <a:pt x="6291" y="43552"/>
                  </a:lnTo>
                  <a:lnTo>
                    <a:pt x="6049" y="43532"/>
                  </a:lnTo>
                  <a:lnTo>
                    <a:pt x="5888" y="43572"/>
                  </a:lnTo>
                  <a:lnTo>
                    <a:pt x="5847" y="43592"/>
                  </a:lnTo>
                  <a:lnTo>
                    <a:pt x="5787" y="43633"/>
                  </a:lnTo>
                  <a:lnTo>
                    <a:pt x="5706" y="43653"/>
                  </a:lnTo>
                  <a:lnTo>
                    <a:pt x="5626" y="43734"/>
                  </a:lnTo>
                  <a:lnTo>
                    <a:pt x="5585" y="43814"/>
                  </a:lnTo>
                  <a:lnTo>
                    <a:pt x="5505" y="43895"/>
                  </a:lnTo>
                  <a:lnTo>
                    <a:pt x="5464" y="43955"/>
                  </a:lnTo>
                  <a:lnTo>
                    <a:pt x="5444" y="43975"/>
                  </a:lnTo>
                  <a:lnTo>
                    <a:pt x="5283" y="44096"/>
                  </a:lnTo>
                  <a:lnTo>
                    <a:pt x="5263" y="44096"/>
                  </a:lnTo>
                  <a:lnTo>
                    <a:pt x="5101" y="44177"/>
                  </a:lnTo>
                  <a:lnTo>
                    <a:pt x="5061" y="44197"/>
                  </a:lnTo>
                  <a:lnTo>
                    <a:pt x="4859" y="44197"/>
                  </a:lnTo>
                  <a:lnTo>
                    <a:pt x="4658" y="44238"/>
                  </a:lnTo>
                  <a:lnTo>
                    <a:pt x="4436" y="44278"/>
                  </a:lnTo>
                  <a:lnTo>
                    <a:pt x="4335" y="44278"/>
                  </a:lnTo>
                  <a:lnTo>
                    <a:pt x="4255" y="44258"/>
                  </a:lnTo>
                  <a:lnTo>
                    <a:pt x="4113" y="44238"/>
                  </a:lnTo>
                  <a:lnTo>
                    <a:pt x="4013" y="44298"/>
                  </a:lnTo>
                  <a:lnTo>
                    <a:pt x="3952" y="44318"/>
                  </a:lnTo>
                  <a:lnTo>
                    <a:pt x="3932" y="44318"/>
                  </a:lnTo>
                  <a:lnTo>
                    <a:pt x="3871" y="44359"/>
                  </a:lnTo>
                  <a:lnTo>
                    <a:pt x="3871" y="44399"/>
                  </a:lnTo>
                  <a:lnTo>
                    <a:pt x="3932" y="44459"/>
                  </a:lnTo>
                  <a:lnTo>
                    <a:pt x="3992" y="44500"/>
                  </a:lnTo>
                  <a:lnTo>
                    <a:pt x="3992" y="44520"/>
                  </a:lnTo>
                  <a:lnTo>
                    <a:pt x="4033" y="44560"/>
                  </a:lnTo>
                  <a:lnTo>
                    <a:pt x="4093" y="44701"/>
                  </a:lnTo>
                  <a:lnTo>
                    <a:pt x="4093" y="44822"/>
                  </a:lnTo>
                  <a:lnTo>
                    <a:pt x="4113" y="44863"/>
                  </a:lnTo>
                  <a:lnTo>
                    <a:pt x="4194" y="44963"/>
                  </a:lnTo>
                  <a:lnTo>
                    <a:pt x="4275" y="45084"/>
                  </a:lnTo>
                  <a:lnTo>
                    <a:pt x="4275" y="45125"/>
                  </a:lnTo>
                  <a:lnTo>
                    <a:pt x="4416" y="45306"/>
                  </a:lnTo>
                  <a:lnTo>
                    <a:pt x="4456" y="45347"/>
                  </a:lnTo>
                  <a:lnTo>
                    <a:pt x="4496" y="45427"/>
                  </a:lnTo>
                  <a:lnTo>
                    <a:pt x="4557" y="45508"/>
                  </a:lnTo>
                  <a:lnTo>
                    <a:pt x="4597" y="45669"/>
                  </a:lnTo>
                  <a:lnTo>
                    <a:pt x="4617" y="45689"/>
                  </a:lnTo>
                  <a:lnTo>
                    <a:pt x="4638" y="45709"/>
                  </a:lnTo>
                  <a:lnTo>
                    <a:pt x="4819" y="45669"/>
                  </a:lnTo>
                  <a:lnTo>
                    <a:pt x="4920" y="45609"/>
                  </a:lnTo>
                  <a:lnTo>
                    <a:pt x="5061" y="45568"/>
                  </a:lnTo>
                  <a:lnTo>
                    <a:pt x="5222" y="45528"/>
                  </a:lnTo>
                  <a:lnTo>
                    <a:pt x="5343" y="45387"/>
                  </a:lnTo>
                  <a:lnTo>
                    <a:pt x="5404" y="45286"/>
                  </a:lnTo>
                  <a:lnTo>
                    <a:pt x="5484" y="45185"/>
                  </a:lnTo>
                  <a:lnTo>
                    <a:pt x="5565" y="45105"/>
                  </a:lnTo>
                  <a:lnTo>
                    <a:pt x="5585" y="45044"/>
                  </a:lnTo>
                  <a:lnTo>
                    <a:pt x="5626" y="44903"/>
                  </a:lnTo>
                  <a:lnTo>
                    <a:pt x="5686" y="44742"/>
                  </a:lnTo>
                  <a:lnTo>
                    <a:pt x="5686" y="44721"/>
                  </a:lnTo>
                  <a:lnTo>
                    <a:pt x="5726" y="44641"/>
                  </a:lnTo>
                  <a:lnTo>
                    <a:pt x="5747" y="44601"/>
                  </a:lnTo>
                  <a:lnTo>
                    <a:pt x="5787" y="44520"/>
                  </a:lnTo>
                  <a:lnTo>
                    <a:pt x="5787" y="44399"/>
                  </a:lnTo>
                  <a:lnTo>
                    <a:pt x="5787" y="44359"/>
                  </a:lnTo>
                  <a:lnTo>
                    <a:pt x="5888" y="44197"/>
                  </a:lnTo>
                  <a:lnTo>
                    <a:pt x="6089" y="44016"/>
                  </a:lnTo>
                  <a:lnTo>
                    <a:pt x="6109" y="43975"/>
                  </a:lnTo>
                  <a:lnTo>
                    <a:pt x="6190" y="43915"/>
                  </a:lnTo>
                  <a:lnTo>
                    <a:pt x="6190" y="43955"/>
                  </a:lnTo>
                  <a:lnTo>
                    <a:pt x="6573" y="43774"/>
                  </a:lnTo>
                  <a:lnTo>
                    <a:pt x="6573" y="43754"/>
                  </a:lnTo>
                  <a:lnTo>
                    <a:pt x="6654" y="43613"/>
                  </a:lnTo>
                  <a:lnTo>
                    <a:pt x="6614" y="43492"/>
                  </a:lnTo>
                  <a:close/>
                  <a:moveTo>
                    <a:pt x="9073" y="45044"/>
                  </a:moveTo>
                  <a:lnTo>
                    <a:pt x="9013" y="45064"/>
                  </a:lnTo>
                  <a:lnTo>
                    <a:pt x="9013" y="45105"/>
                  </a:lnTo>
                  <a:lnTo>
                    <a:pt x="9013" y="45145"/>
                  </a:lnTo>
                  <a:lnTo>
                    <a:pt x="9013" y="45185"/>
                  </a:lnTo>
                  <a:lnTo>
                    <a:pt x="8811" y="45185"/>
                  </a:lnTo>
                  <a:lnTo>
                    <a:pt x="8710" y="45145"/>
                  </a:lnTo>
                  <a:lnTo>
                    <a:pt x="8509" y="45145"/>
                  </a:lnTo>
                  <a:lnTo>
                    <a:pt x="8247" y="45084"/>
                  </a:lnTo>
                  <a:lnTo>
                    <a:pt x="8065" y="45084"/>
                  </a:lnTo>
                  <a:lnTo>
                    <a:pt x="8025" y="45347"/>
                  </a:lnTo>
                  <a:lnTo>
                    <a:pt x="7904" y="45548"/>
                  </a:lnTo>
                  <a:lnTo>
                    <a:pt x="7823" y="45609"/>
                  </a:lnTo>
                  <a:lnTo>
                    <a:pt x="7743" y="45649"/>
                  </a:lnTo>
                  <a:lnTo>
                    <a:pt x="7662" y="45709"/>
                  </a:lnTo>
                  <a:lnTo>
                    <a:pt x="7662" y="45830"/>
                  </a:lnTo>
                  <a:lnTo>
                    <a:pt x="7662" y="46012"/>
                  </a:lnTo>
                  <a:lnTo>
                    <a:pt x="7662" y="46093"/>
                  </a:lnTo>
                  <a:lnTo>
                    <a:pt x="7722" y="46193"/>
                  </a:lnTo>
                  <a:lnTo>
                    <a:pt x="7743" y="46254"/>
                  </a:lnTo>
                  <a:lnTo>
                    <a:pt x="7783" y="46334"/>
                  </a:lnTo>
                  <a:lnTo>
                    <a:pt x="7843" y="46395"/>
                  </a:lnTo>
                  <a:lnTo>
                    <a:pt x="7904" y="46435"/>
                  </a:lnTo>
                  <a:lnTo>
                    <a:pt x="7924" y="46496"/>
                  </a:lnTo>
                  <a:lnTo>
                    <a:pt x="8025" y="46556"/>
                  </a:lnTo>
                  <a:lnTo>
                    <a:pt x="8166" y="46677"/>
                  </a:lnTo>
                  <a:lnTo>
                    <a:pt x="8327" y="46677"/>
                  </a:lnTo>
                  <a:lnTo>
                    <a:pt x="8388" y="46697"/>
                  </a:lnTo>
                  <a:lnTo>
                    <a:pt x="8610" y="46657"/>
                  </a:lnTo>
                  <a:lnTo>
                    <a:pt x="8852" y="46556"/>
                  </a:lnTo>
                  <a:lnTo>
                    <a:pt x="8952" y="46536"/>
                  </a:lnTo>
                  <a:lnTo>
                    <a:pt x="9013" y="46496"/>
                  </a:lnTo>
                  <a:lnTo>
                    <a:pt x="9235" y="46254"/>
                  </a:lnTo>
                  <a:lnTo>
                    <a:pt x="9235" y="46214"/>
                  </a:lnTo>
                  <a:lnTo>
                    <a:pt x="9215" y="46153"/>
                  </a:lnTo>
                  <a:lnTo>
                    <a:pt x="9235" y="45992"/>
                  </a:lnTo>
                  <a:lnTo>
                    <a:pt x="9255" y="45931"/>
                  </a:lnTo>
                  <a:lnTo>
                    <a:pt x="9255" y="45730"/>
                  </a:lnTo>
                  <a:lnTo>
                    <a:pt x="9235" y="45629"/>
                  </a:lnTo>
                  <a:lnTo>
                    <a:pt x="9134" y="45387"/>
                  </a:lnTo>
                  <a:lnTo>
                    <a:pt x="9094" y="45266"/>
                  </a:lnTo>
                  <a:lnTo>
                    <a:pt x="9154" y="45125"/>
                  </a:lnTo>
                  <a:lnTo>
                    <a:pt x="9073" y="45044"/>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6" name="Google Shape;736;p50"/>
            <p:cNvGrpSpPr/>
            <p:nvPr/>
          </p:nvGrpSpPr>
          <p:grpSpPr>
            <a:xfrm>
              <a:off x="3055609" y="2747223"/>
              <a:ext cx="596074" cy="358796"/>
              <a:chOff x="5498961" y="2515328"/>
              <a:chExt cx="772917" cy="465546"/>
            </a:xfrm>
          </p:grpSpPr>
          <p:sp>
            <p:nvSpPr>
              <p:cNvPr id="737" name="Google Shape;737;p50"/>
              <p:cNvSpPr/>
              <p:nvPr/>
            </p:nvSpPr>
            <p:spPr>
              <a:xfrm>
                <a:off x="5498961" y="2884717"/>
                <a:ext cx="104155" cy="96157"/>
              </a:xfrm>
              <a:custGeom>
                <a:avLst/>
                <a:gdLst/>
                <a:ahLst/>
                <a:cxnLst/>
                <a:rect l="l" t="t" r="r" b="b"/>
                <a:pathLst>
                  <a:path w="2331" h="2152" extrusionOk="0">
                    <a:moveTo>
                      <a:pt x="1502" y="1"/>
                    </a:moveTo>
                    <a:lnTo>
                      <a:pt x="1300" y="135"/>
                    </a:lnTo>
                    <a:lnTo>
                      <a:pt x="1009" y="203"/>
                    </a:lnTo>
                    <a:lnTo>
                      <a:pt x="807" y="180"/>
                    </a:lnTo>
                    <a:lnTo>
                      <a:pt x="762" y="315"/>
                    </a:lnTo>
                    <a:lnTo>
                      <a:pt x="628" y="539"/>
                    </a:lnTo>
                    <a:lnTo>
                      <a:pt x="449" y="561"/>
                    </a:lnTo>
                    <a:lnTo>
                      <a:pt x="494" y="673"/>
                    </a:lnTo>
                    <a:lnTo>
                      <a:pt x="404" y="897"/>
                    </a:lnTo>
                    <a:lnTo>
                      <a:pt x="606" y="1009"/>
                    </a:lnTo>
                    <a:lnTo>
                      <a:pt x="516" y="1166"/>
                    </a:lnTo>
                    <a:lnTo>
                      <a:pt x="158" y="1144"/>
                    </a:lnTo>
                    <a:lnTo>
                      <a:pt x="158" y="1524"/>
                    </a:lnTo>
                    <a:cubicBezTo>
                      <a:pt x="90" y="1569"/>
                      <a:pt x="46" y="1636"/>
                      <a:pt x="1" y="1704"/>
                    </a:cubicBezTo>
                    <a:lnTo>
                      <a:pt x="23" y="1838"/>
                    </a:lnTo>
                    <a:lnTo>
                      <a:pt x="158" y="1838"/>
                    </a:lnTo>
                    <a:lnTo>
                      <a:pt x="292" y="2062"/>
                    </a:lnTo>
                    <a:lnTo>
                      <a:pt x="382" y="1928"/>
                    </a:lnTo>
                    <a:lnTo>
                      <a:pt x="337" y="1883"/>
                    </a:lnTo>
                    <a:lnTo>
                      <a:pt x="337" y="1771"/>
                    </a:lnTo>
                    <a:lnTo>
                      <a:pt x="471" y="1771"/>
                    </a:lnTo>
                    <a:lnTo>
                      <a:pt x="673" y="1905"/>
                    </a:lnTo>
                    <a:lnTo>
                      <a:pt x="762" y="1793"/>
                    </a:lnTo>
                    <a:cubicBezTo>
                      <a:pt x="785" y="1838"/>
                      <a:pt x="807" y="1861"/>
                      <a:pt x="852" y="1883"/>
                    </a:cubicBezTo>
                    <a:lnTo>
                      <a:pt x="897" y="2152"/>
                    </a:lnTo>
                    <a:lnTo>
                      <a:pt x="1009" y="2085"/>
                    </a:lnTo>
                    <a:lnTo>
                      <a:pt x="1188" y="2107"/>
                    </a:lnTo>
                    <a:lnTo>
                      <a:pt x="1255" y="1681"/>
                    </a:lnTo>
                    <a:lnTo>
                      <a:pt x="1300" y="1592"/>
                    </a:lnTo>
                    <a:lnTo>
                      <a:pt x="1860" y="1256"/>
                    </a:lnTo>
                    <a:lnTo>
                      <a:pt x="1860" y="875"/>
                    </a:lnTo>
                    <a:lnTo>
                      <a:pt x="2017" y="852"/>
                    </a:lnTo>
                    <a:lnTo>
                      <a:pt x="2107" y="920"/>
                    </a:lnTo>
                    <a:lnTo>
                      <a:pt x="2196" y="942"/>
                    </a:lnTo>
                    <a:lnTo>
                      <a:pt x="2241" y="830"/>
                    </a:lnTo>
                    <a:lnTo>
                      <a:pt x="2084" y="808"/>
                    </a:lnTo>
                    <a:lnTo>
                      <a:pt x="2084" y="695"/>
                    </a:lnTo>
                    <a:lnTo>
                      <a:pt x="2152" y="628"/>
                    </a:lnTo>
                    <a:lnTo>
                      <a:pt x="2129" y="583"/>
                    </a:lnTo>
                    <a:lnTo>
                      <a:pt x="2174" y="449"/>
                    </a:lnTo>
                    <a:lnTo>
                      <a:pt x="2331" y="404"/>
                    </a:lnTo>
                    <a:lnTo>
                      <a:pt x="2331" y="337"/>
                    </a:lnTo>
                    <a:lnTo>
                      <a:pt x="2152" y="337"/>
                    </a:lnTo>
                    <a:lnTo>
                      <a:pt x="2152" y="225"/>
                    </a:lnTo>
                    <a:lnTo>
                      <a:pt x="2308" y="113"/>
                    </a:lnTo>
                    <a:lnTo>
                      <a:pt x="2152" y="113"/>
                    </a:lnTo>
                    <a:lnTo>
                      <a:pt x="2129" y="1"/>
                    </a:lnTo>
                    <a:cubicBezTo>
                      <a:pt x="2084" y="23"/>
                      <a:pt x="2040" y="46"/>
                      <a:pt x="2017" y="46"/>
                    </a:cubicBezTo>
                    <a:lnTo>
                      <a:pt x="150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50"/>
              <p:cNvSpPr/>
              <p:nvPr/>
            </p:nvSpPr>
            <p:spPr>
              <a:xfrm>
                <a:off x="5770273" y="2570377"/>
                <a:ext cx="291375" cy="238336"/>
              </a:xfrm>
              <a:custGeom>
                <a:avLst/>
                <a:gdLst/>
                <a:ahLst/>
                <a:cxnLst/>
                <a:rect l="l" t="t" r="r" b="b"/>
                <a:pathLst>
                  <a:path w="6521" h="5334" extrusionOk="0">
                    <a:moveTo>
                      <a:pt x="4817" y="1"/>
                    </a:moveTo>
                    <a:lnTo>
                      <a:pt x="4212" y="315"/>
                    </a:lnTo>
                    <a:lnTo>
                      <a:pt x="4078" y="247"/>
                    </a:lnTo>
                    <a:lnTo>
                      <a:pt x="3787" y="471"/>
                    </a:lnTo>
                    <a:lnTo>
                      <a:pt x="3495" y="427"/>
                    </a:lnTo>
                    <a:lnTo>
                      <a:pt x="2868" y="964"/>
                    </a:lnTo>
                    <a:lnTo>
                      <a:pt x="2353" y="964"/>
                    </a:lnTo>
                    <a:cubicBezTo>
                      <a:pt x="2353" y="964"/>
                      <a:pt x="2129" y="1256"/>
                      <a:pt x="2106" y="1278"/>
                    </a:cubicBezTo>
                    <a:cubicBezTo>
                      <a:pt x="2106" y="1278"/>
                      <a:pt x="2084" y="1502"/>
                      <a:pt x="2084" y="1502"/>
                    </a:cubicBezTo>
                    <a:lnTo>
                      <a:pt x="1501" y="1860"/>
                    </a:lnTo>
                    <a:lnTo>
                      <a:pt x="1389" y="2174"/>
                    </a:lnTo>
                    <a:lnTo>
                      <a:pt x="964" y="2376"/>
                    </a:lnTo>
                    <a:lnTo>
                      <a:pt x="0" y="3182"/>
                    </a:lnTo>
                    <a:lnTo>
                      <a:pt x="516" y="3765"/>
                    </a:lnTo>
                    <a:lnTo>
                      <a:pt x="762" y="3698"/>
                    </a:lnTo>
                    <a:lnTo>
                      <a:pt x="1255" y="4191"/>
                    </a:lnTo>
                    <a:lnTo>
                      <a:pt x="1389" y="3653"/>
                    </a:lnTo>
                    <a:lnTo>
                      <a:pt x="2017" y="3384"/>
                    </a:lnTo>
                    <a:lnTo>
                      <a:pt x="2375" y="3608"/>
                    </a:lnTo>
                    <a:lnTo>
                      <a:pt x="2375" y="3967"/>
                    </a:lnTo>
                    <a:lnTo>
                      <a:pt x="2532" y="4146"/>
                    </a:lnTo>
                    <a:lnTo>
                      <a:pt x="2510" y="4504"/>
                    </a:lnTo>
                    <a:cubicBezTo>
                      <a:pt x="2510" y="4504"/>
                      <a:pt x="2980" y="4683"/>
                      <a:pt x="3003" y="4683"/>
                    </a:cubicBezTo>
                    <a:lnTo>
                      <a:pt x="3787" y="4661"/>
                    </a:lnTo>
                    <a:lnTo>
                      <a:pt x="3876" y="4975"/>
                    </a:lnTo>
                    <a:lnTo>
                      <a:pt x="4145" y="5288"/>
                    </a:lnTo>
                    <a:lnTo>
                      <a:pt x="4481" y="5333"/>
                    </a:lnTo>
                    <a:lnTo>
                      <a:pt x="4795" y="4908"/>
                    </a:lnTo>
                    <a:lnTo>
                      <a:pt x="5333" y="4549"/>
                    </a:lnTo>
                    <a:lnTo>
                      <a:pt x="5557" y="3541"/>
                    </a:lnTo>
                    <a:lnTo>
                      <a:pt x="6206" y="2824"/>
                    </a:lnTo>
                    <a:lnTo>
                      <a:pt x="5960" y="2488"/>
                    </a:lnTo>
                    <a:lnTo>
                      <a:pt x="6520" y="2241"/>
                    </a:lnTo>
                    <a:lnTo>
                      <a:pt x="6386" y="1592"/>
                    </a:lnTo>
                    <a:lnTo>
                      <a:pt x="5758" y="1368"/>
                    </a:lnTo>
                    <a:lnTo>
                      <a:pt x="5355" y="1793"/>
                    </a:lnTo>
                    <a:lnTo>
                      <a:pt x="4795" y="1726"/>
                    </a:lnTo>
                    <a:lnTo>
                      <a:pt x="4392" y="1323"/>
                    </a:lnTo>
                    <a:lnTo>
                      <a:pt x="4392" y="1032"/>
                    </a:lnTo>
                    <a:lnTo>
                      <a:pt x="4862" y="964"/>
                    </a:lnTo>
                    <a:lnTo>
                      <a:pt x="4773" y="673"/>
                    </a:lnTo>
                    <a:lnTo>
                      <a:pt x="4257" y="852"/>
                    </a:lnTo>
                    <a:lnTo>
                      <a:pt x="4123" y="651"/>
                    </a:lnTo>
                    <a:lnTo>
                      <a:pt x="4907" y="247"/>
                    </a:lnTo>
                    <a:lnTo>
                      <a:pt x="481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50"/>
              <p:cNvSpPr/>
              <p:nvPr/>
            </p:nvSpPr>
            <p:spPr>
              <a:xfrm>
                <a:off x="6130681" y="2515328"/>
                <a:ext cx="141197" cy="91152"/>
              </a:xfrm>
              <a:custGeom>
                <a:avLst/>
                <a:gdLst/>
                <a:ahLst/>
                <a:cxnLst/>
                <a:rect l="l" t="t" r="r" b="b"/>
                <a:pathLst>
                  <a:path w="3160" h="2040" extrusionOk="0">
                    <a:moveTo>
                      <a:pt x="1680" y="1"/>
                    </a:moveTo>
                    <a:lnTo>
                      <a:pt x="1456" y="292"/>
                    </a:lnTo>
                    <a:lnTo>
                      <a:pt x="314" y="359"/>
                    </a:lnTo>
                    <a:lnTo>
                      <a:pt x="0" y="673"/>
                    </a:lnTo>
                    <a:lnTo>
                      <a:pt x="291" y="942"/>
                    </a:lnTo>
                    <a:lnTo>
                      <a:pt x="269" y="1367"/>
                    </a:lnTo>
                    <a:lnTo>
                      <a:pt x="784" y="1390"/>
                    </a:lnTo>
                    <a:lnTo>
                      <a:pt x="1075" y="1166"/>
                    </a:lnTo>
                    <a:lnTo>
                      <a:pt x="1613" y="1323"/>
                    </a:lnTo>
                    <a:lnTo>
                      <a:pt x="2263" y="1905"/>
                    </a:lnTo>
                    <a:lnTo>
                      <a:pt x="2913" y="2039"/>
                    </a:lnTo>
                    <a:lnTo>
                      <a:pt x="2957" y="1614"/>
                    </a:lnTo>
                    <a:lnTo>
                      <a:pt x="3159" y="1345"/>
                    </a:lnTo>
                    <a:lnTo>
                      <a:pt x="2689" y="1098"/>
                    </a:lnTo>
                    <a:lnTo>
                      <a:pt x="2756" y="650"/>
                    </a:lnTo>
                    <a:lnTo>
                      <a:pt x="2308" y="426"/>
                    </a:lnTo>
                    <a:lnTo>
                      <a:pt x="2173" y="471"/>
                    </a:lnTo>
                    <a:lnTo>
                      <a:pt x="2151" y="314"/>
                    </a:lnTo>
                    <a:lnTo>
                      <a:pt x="2196" y="157"/>
                    </a:lnTo>
                    <a:lnTo>
                      <a:pt x="2084" y="45"/>
                    </a:lnTo>
                    <a:lnTo>
                      <a:pt x="1949" y="113"/>
                    </a:lnTo>
                    <a:lnTo>
                      <a:pt x="1949" y="270"/>
                    </a:lnTo>
                    <a:lnTo>
                      <a:pt x="1860" y="337"/>
                    </a:lnTo>
                    <a:lnTo>
                      <a:pt x="1703" y="157"/>
                    </a:lnTo>
                    <a:lnTo>
                      <a:pt x="1770" y="23"/>
                    </a:lnTo>
                    <a:lnTo>
                      <a:pt x="168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43" name="Google Shape;743;p50"/>
          <p:cNvSpPr/>
          <p:nvPr/>
        </p:nvSpPr>
        <p:spPr>
          <a:xfrm>
            <a:off x="6139041" y="2304296"/>
            <a:ext cx="173100" cy="1734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50"/>
          <p:cNvSpPr/>
          <p:nvPr/>
        </p:nvSpPr>
        <p:spPr>
          <a:xfrm>
            <a:off x="5340254" y="3539341"/>
            <a:ext cx="173100" cy="173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50"/>
          <p:cNvSpPr/>
          <p:nvPr/>
        </p:nvSpPr>
        <p:spPr>
          <a:xfrm>
            <a:off x="5465229" y="3190321"/>
            <a:ext cx="173100" cy="173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a:extLst>
              <a:ext uri="{FF2B5EF4-FFF2-40B4-BE49-F238E27FC236}">
                <a16:creationId xmlns:a16="http://schemas.microsoft.com/office/drawing/2014/main" id="{B490173E-8DF4-46EB-9752-D5D7C05FA2C6}"/>
              </a:ext>
            </a:extLst>
          </p:cNvPr>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Lst>
          </a:blip>
          <a:stretch>
            <a:fillRect/>
          </a:stretch>
        </p:blipFill>
        <p:spPr>
          <a:xfrm>
            <a:off x="3998062" y="626113"/>
            <a:ext cx="4381500" cy="4010025"/>
          </a:xfrm>
          <a:prstGeom prst="rect">
            <a:avLst/>
          </a:prstGeom>
          <a:effectLst>
            <a:outerShdw blurRad="50800" dist="50800" dir="5400000" algn="ctr" rotWithShape="0">
              <a:srgbClr val="000000">
                <a:alpha val="0"/>
              </a:srgbClr>
            </a:outerShdw>
            <a:reflection stA="0" endPos="65000" dist="50800" dir="5400000" sy="-100000" algn="bl" rotWithShape="0"/>
          </a:effectLst>
        </p:spPr>
      </p:pic>
      <p:sp>
        <p:nvSpPr>
          <p:cNvPr id="26" name="Title 2">
            <a:extLst>
              <a:ext uri="{FF2B5EF4-FFF2-40B4-BE49-F238E27FC236}">
                <a16:creationId xmlns:a16="http://schemas.microsoft.com/office/drawing/2014/main" id="{6CCAC23A-A138-4218-AD9D-4A00A9F20E25}"/>
              </a:ext>
            </a:extLst>
          </p:cNvPr>
          <p:cNvSpPr txBox="1">
            <a:spLocks/>
          </p:cNvSpPr>
          <p:nvPr/>
        </p:nvSpPr>
        <p:spPr>
          <a:xfrm>
            <a:off x="649287" y="748145"/>
            <a:ext cx="2929744" cy="395466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15000"/>
              </a:lnSpc>
              <a:spcBef>
                <a:spcPts val="0"/>
              </a:spcBef>
              <a:spcAft>
                <a:spcPts val="0"/>
              </a:spcAft>
              <a:buClr>
                <a:schemeClr val="accent2"/>
              </a:buClr>
              <a:buSzPts val="2400"/>
              <a:buFont typeface="Libre Baskerville"/>
              <a:buNone/>
              <a:defRPr sz="2900" b="1" i="0" u="none" strike="noStrike" cap="none">
                <a:solidFill>
                  <a:schemeClr val="dk2"/>
                </a:solidFill>
                <a:latin typeface="Libre Baskerville"/>
                <a:ea typeface="Libre Baskerville"/>
                <a:cs typeface="Libre Baskerville"/>
                <a:sym typeface="Libre Baskerville"/>
              </a:defRPr>
            </a:lvl1pPr>
            <a:lvl2pPr marR="0" lvl="1" algn="ctr" rtl="0">
              <a:lnSpc>
                <a:spcPct val="100000"/>
              </a:lnSpc>
              <a:spcBef>
                <a:spcPts val="0"/>
              </a:spcBef>
              <a:spcAft>
                <a:spcPts val="0"/>
              </a:spcAft>
              <a:buClr>
                <a:schemeClr val="accent2"/>
              </a:buClr>
              <a:buSzPts val="3600"/>
              <a:buFont typeface="Arial"/>
              <a:buNone/>
              <a:defRPr sz="3600" b="0" i="0" u="none" strike="noStrike" cap="none">
                <a:solidFill>
                  <a:schemeClr val="accent2"/>
                </a:solidFill>
                <a:latin typeface="Arial"/>
                <a:ea typeface="Arial"/>
                <a:cs typeface="Arial"/>
                <a:sym typeface="Arial"/>
              </a:defRPr>
            </a:lvl2pPr>
            <a:lvl3pPr marR="0" lvl="2" algn="ctr" rtl="0">
              <a:lnSpc>
                <a:spcPct val="100000"/>
              </a:lnSpc>
              <a:spcBef>
                <a:spcPts val="0"/>
              </a:spcBef>
              <a:spcAft>
                <a:spcPts val="0"/>
              </a:spcAft>
              <a:buClr>
                <a:schemeClr val="accent2"/>
              </a:buClr>
              <a:buSzPts val="3600"/>
              <a:buFont typeface="Arial"/>
              <a:buNone/>
              <a:defRPr sz="3600" b="0" i="0" u="none" strike="noStrike" cap="none">
                <a:solidFill>
                  <a:schemeClr val="accent2"/>
                </a:solidFill>
                <a:latin typeface="Arial"/>
                <a:ea typeface="Arial"/>
                <a:cs typeface="Arial"/>
                <a:sym typeface="Arial"/>
              </a:defRPr>
            </a:lvl3pPr>
            <a:lvl4pPr marR="0" lvl="3" algn="ctr" rtl="0">
              <a:lnSpc>
                <a:spcPct val="100000"/>
              </a:lnSpc>
              <a:spcBef>
                <a:spcPts val="0"/>
              </a:spcBef>
              <a:spcAft>
                <a:spcPts val="0"/>
              </a:spcAft>
              <a:buClr>
                <a:schemeClr val="accent2"/>
              </a:buClr>
              <a:buSzPts val="3600"/>
              <a:buFont typeface="Arial"/>
              <a:buNone/>
              <a:defRPr sz="3600" b="0" i="0" u="none" strike="noStrike" cap="none">
                <a:solidFill>
                  <a:schemeClr val="accent2"/>
                </a:solidFill>
                <a:latin typeface="Arial"/>
                <a:ea typeface="Arial"/>
                <a:cs typeface="Arial"/>
                <a:sym typeface="Arial"/>
              </a:defRPr>
            </a:lvl4pPr>
            <a:lvl5pPr marR="0" lvl="4" algn="ctr" rtl="0">
              <a:lnSpc>
                <a:spcPct val="100000"/>
              </a:lnSpc>
              <a:spcBef>
                <a:spcPts val="0"/>
              </a:spcBef>
              <a:spcAft>
                <a:spcPts val="0"/>
              </a:spcAft>
              <a:buClr>
                <a:schemeClr val="accent2"/>
              </a:buClr>
              <a:buSzPts val="3600"/>
              <a:buFont typeface="Arial"/>
              <a:buNone/>
              <a:defRPr sz="3600" b="0" i="0" u="none" strike="noStrike" cap="none">
                <a:solidFill>
                  <a:schemeClr val="accent2"/>
                </a:solidFill>
                <a:latin typeface="Arial"/>
                <a:ea typeface="Arial"/>
                <a:cs typeface="Arial"/>
                <a:sym typeface="Arial"/>
              </a:defRPr>
            </a:lvl5pPr>
            <a:lvl6pPr marR="0" lvl="5" algn="ctr" rtl="0">
              <a:lnSpc>
                <a:spcPct val="100000"/>
              </a:lnSpc>
              <a:spcBef>
                <a:spcPts val="0"/>
              </a:spcBef>
              <a:spcAft>
                <a:spcPts val="0"/>
              </a:spcAft>
              <a:buClr>
                <a:schemeClr val="accent2"/>
              </a:buClr>
              <a:buSzPts val="3600"/>
              <a:buFont typeface="Arial"/>
              <a:buNone/>
              <a:defRPr sz="3600" b="0" i="0" u="none" strike="noStrike" cap="none">
                <a:solidFill>
                  <a:schemeClr val="accent2"/>
                </a:solidFill>
                <a:latin typeface="Arial"/>
                <a:ea typeface="Arial"/>
                <a:cs typeface="Arial"/>
                <a:sym typeface="Arial"/>
              </a:defRPr>
            </a:lvl6pPr>
            <a:lvl7pPr marR="0" lvl="6" algn="ctr" rtl="0">
              <a:lnSpc>
                <a:spcPct val="100000"/>
              </a:lnSpc>
              <a:spcBef>
                <a:spcPts val="0"/>
              </a:spcBef>
              <a:spcAft>
                <a:spcPts val="0"/>
              </a:spcAft>
              <a:buClr>
                <a:schemeClr val="accent2"/>
              </a:buClr>
              <a:buSzPts val="3600"/>
              <a:buFont typeface="Arial"/>
              <a:buNone/>
              <a:defRPr sz="3600" b="0" i="0" u="none" strike="noStrike" cap="none">
                <a:solidFill>
                  <a:schemeClr val="accent2"/>
                </a:solidFill>
                <a:latin typeface="Arial"/>
                <a:ea typeface="Arial"/>
                <a:cs typeface="Arial"/>
                <a:sym typeface="Arial"/>
              </a:defRPr>
            </a:lvl7pPr>
            <a:lvl8pPr marR="0" lvl="7" algn="ctr" rtl="0">
              <a:lnSpc>
                <a:spcPct val="100000"/>
              </a:lnSpc>
              <a:spcBef>
                <a:spcPts val="0"/>
              </a:spcBef>
              <a:spcAft>
                <a:spcPts val="0"/>
              </a:spcAft>
              <a:buClr>
                <a:schemeClr val="accent2"/>
              </a:buClr>
              <a:buSzPts val="3600"/>
              <a:buFont typeface="Arial"/>
              <a:buNone/>
              <a:defRPr sz="3600" b="0" i="0" u="none" strike="noStrike" cap="none">
                <a:solidFill>
                  <a:schemeClr val="accent2"/>
                </a:solidFill>
                <a:latin typeface="Arial"/>
                <a:ea typeface="Arial"/>
                <a:cs typeface="Arial"/>
                <a:sym typeface="Arial"/>
              </a:defRPr>
            </a:lvl8pPr>
            <a:lvl9pPr marR="0" lvl="8" algn="ctr" rtl="0">
              <a:lnSpc>
                <a:spcPct val="100000"/>
              </a:lnSpc>
              <a:spcBef>
                <a:spcPts val="0"/>
              </a:spcBef>
              <a:spcAft>
                <a:spcPts val="0"/>
              </a:spcAft>
              <a:buClr>
                <a:schemeClr val="accent2"/>
              </a:buClr>
              <a:buSzPts val="3600"/>
              <a:buFont typeface="Arial"/>
              <a:buNone/>
              <a:defRPr sz="3600" b="0" i="0" u="none" strike="noStrike" cap="none">
                <a:solidFill>
                  <a:schemeClr val="accent2"/>
                </a:solidFill>
                <a:latin typeface="Arial"/>
                <a:ea typeface="Arial"/>
                <a:cs typeface="Arial"/>
                <a:sym typeface="Arial"/>
              </a:defRPr>
            </a:lvl9pPr>
          </a:lstStyle>
          <a:p>
            <a:pPr algn="just"/>
            <a:r>
              <a:rPr lang="en-US" sz="1100" dirty="0"/>
              <a:t>Pada </a:t>
            </a:r>
            <a:r>
              <a:rPr lang="en-US" sz="1100" dirty="0" err="1"/>
              <a:t>awalnya</a:t>
            </a:r>
            <a:r>
              <a:rPr lang="en-US" sz="1100" dirty="0"/>
              <a:t> </a:t>
            </a:r>
            <a:r>
              <a:rPr lang="en-US" sz="1100" dirty="0" err="1"/>
              <a:t>kedatangan</a:t>
            </a:r>
            <a:r>
              <a:rPr lang="en-US" sz="1100" dirty="0"/>
              <a:t> </a:t>
            </a:r>
            <a:r>
              <a:rPr lang="en-US" sz="1100" dirty="0" err="1"/>
              <a:t>Spanyol</a:t>
            </a:r>
            <a:r>
              <a:rPr lang="en-US" sz="1100" dirty="0"/>
              <a:t> </a:t>
            </a:r>
            <a:r>
              <a:rPr lang="en-US" sz="1100" dirty="0" err="1"/>
              <a:t>ini</a:t>
            </a:r>
            <a:r>
              <a:rPr lang="en-US" sz="1100" dirty="0"/>
              <a:t> </a:t>
            </a:r>
            <a:r>
              <a:rPr lang="en-US" sz="1100" dirty="0" err="1"/>
              <a:t>bermula</a:t>
            </a:r>
            <a:r>
              <a:rPr lang="en-US" sz="1100" dirty="0"/>
              <a:t> </a:t>
            </a:r>
            <a:r>
              <a:rPr lang="en-US" sz="1100" dirty="0" err="1"/>
              <a:t>ketika</a:t>
            </a:r>
            <a:r>
              <a:rPr lang="en-US" sz="1100" dirty="0"/>
              <a:t> </a:t>
            </a:r>
            <a:r>
              <a:rPr lang="en-US" sz="1100" dirty="0" err="1"/>
              <a:t>mengirimkan</a:t>
            </a:r>
            <a:r>
              <a:rPr lang="en-US" sz="1100" dirty="0"/>
              <a:t> armada </a:t>
            </a:r>
            <a:r>
              <a:rPr lang="en-US" sz="1100" dirty="0" err="1"/>
              <a:t>kapal</a:t>
            </a:r>
            <a:r>
              <a:rPr lang="en-US" sz="1100" dirty="0"/>
              <a:t> yang </a:t>
            </a:r>
            <a:r>
              <a:rPr lang="en-US" sz="1100" dirty="0" err="1"/>
              <a:t>terdiri</a:t>
            </a:r>
            <a:r>
              <a:rPr lang="en-US" sz="1100" dirty="0"/>
              <a:t> </a:t>
            </a:r>
            <a:r>
              <a:rPr lang="en-US" sz="1100" dirty="0" err="1"/>
              <a:t>dari</a:t>
            </a:r>
            <a:r>
              <a:rPr lang="en-US" sz="1100" dirty="0"/>
              <a:t> </a:t>
            </a:r>
            <a:r>
              <a:rPr lang="en-US" sz="1100" dirty="0" err="1"/>
              <a:t>tujuh</a:t>
            </a:r>
            <a:r>
              <a:rPr lang="en-US" sz="1100" dirty="0"/>
              <a:t> </a:t>
            </a:r>
            <a:r>
              <a:rPr lang="en-US" sz="1100" dirty="0" err="1"/>
              <a:t>kapal</a:t>
            </a:r>
            <a:r>
              <a:rPr lang="en-US" sz="1100" dirty="0"/>
              <a:t> </a:t>
            </a:r>
            <a:r>
              <a:rPr lang="en-US" sz="1100" dirty="0" err="1"/>
              <a:t>melewati</a:t>
            </a:r>
            <a:r>
              <a:rPr lang="en-US" sz="1100" dirty="0"/>
              <a:t> </a:t>
            </a:r>
            <a:r>
              <a:rPr lang="en-US" sz="1100" dirty="0" err="1"/>
              <a:t>selat</a:t>
            </a:r>
            <a:r>
              <a:rPr lang="en-US" sz="1100" dirty="0"/>
              <a:t> Magellan, </a:t>
            </a:r>
            <a:r>
              <a:rPr lang="en-US" sz="1100" dirty="0" err="1"/>
              <a:t>namun</a:t>
            </a:r>
            <a:r>
              <a:rPr lang="en-US" sz="1100" dirty="0"/>
              <a:t> </a:t>
            </a:r>
            <a:r>
              <a:rPr lang="en-US" sz="1100" dirty="0" err="1"/>
              <a:t>ditengah</a:t>
            </a:r>
            <a:r>
              <a:rPr lang="en-US" sz="1100" dirty="0"/>
              <a:t> </a:t>
            </a:r>
            <a:r>
              <a:rPr lang="en-US" sz="1100" dirty="0" err="1"/>
              <a:t>perjalanannya</a:t>
            </a:r>
            <a:r>
              <a:rPr lang="en-US" sz="1100" dirty="0"/>
              <a:t> </a:t>
            </a:r>
            <a:r>
              <a:rPr lang="en-US" sz="1100" dirty="0" err="1"/>
              <a:t>kapal-kapal</a:t>
            </a:r>
            <a:r>
              <a:rPr lang="en-US" sz="1100" dirty="0"/>
              <a:t> </a:t>
            </a:r>
            <a:r>
              <a:rPr lang="en-US" sz="1100" dirty="0" err="1"/>
              <a:t>tersebut</a:t>
            </a:r>
            <a:r>
              <a:rPr lang="en-US" sz="1100" dirty="0"/>
              <a:t> </a:t>
            </a:r>
            <a:r>
              <a:rPr lang="en-US" sz="1100" dirty="0" err="1"/>
              <a:t>terhantam</a:t>
            </a:r>
            <a:r>
              <a:rPr lang="en-US" sz="1100" dirty="0"/>
              <a:t> </a:t>
            </a:r>
            <a:r>
              <a:rPr lang="en-US" sz="1100" dirty="0" err="1"/>
              <a:t>ombak</a:t>
            </a:r>
            <a:r>
              <a:rPr lang="en-US" sz="1100" dirty="0"/>
              <a:t> dan </a:t>
            </a:r>
            <a:r>
              <a:rPr lang="en-US" sz="1100" dirty="0" err="1"/>
              <a:t>hanya</a:t>
            </a:r>
            <a:r>
              <a:rPr lang="en-US" sz="1100" dirty="0"/>
              <a:t> </a:t>
            </a:r>
            <a:r>
              <a:rPr lang="en-US" sz="1100" dirty="0" err="1"/>
              <a:t>dua</a:t>
            </a:r>
            <a:r>
              <a:rPr lang="en-US" sz="1100" dirty="0"/>
              <a:t> </a:t>
            </a:r>
            <a:r>
              <a:rPr lang="en-US" sz="1100" dirty="0" err="1"/>
              <a:t>kapal</a:t>
            </a:r>
            <a:r>
              <a:rPr lang="en-US" sz="1100" dirty="0"/>
              <a:t> </a:t>
            </a:r>
            <a:r>
              <a:rPr lang="en-US" sz="1100" dirty="0" err="1"/>
              <a:t>saja</a:t>
            </a:r>
            <a:r>
              <a:rPr lang="en-US" sz="1100" dirty="0"/>
              <a:t> yang </a:t>
            </a:r>
            <a:r>
              <a:rPr lang="en-US" sz="1100" dirty="0" err="1"/>
              <a:t>berhasil</a:t>
            </a:r>
            <a:r>
              <a:rPr lang="en-US" sz="1100" dirty="0"/>
              <a:t> dan </a:t>
            </a:r>
            <a:r>
              <a:rPr lang="en-US" sz="1100" dirty="0" err="1"/>
              <a:t>mendarat</a:t>
            </a:r>
            <a:r>
              <a:rPr lang="en-US" sz="1100" dirty="0"/>
              <a:t> </a:t>
            </a:r>
            <a:r>
              <a:rPr lang="en-US" sz="1100" dirty="0" err="1"/>
              <a:t>ke</a:t>
            </a:r>
            <a:r>
              <a:rPr lang="en-US" sz="1100" dirty="0"/>
              <a:t> Indonesia.</a:t>
            </a:r>
          </a:p>
          <a:p>
            <a:pPr algn="just"/>
            <a:endParaRPr lang="en-US" sz="1100" dirty="0"/>
          </a:p>
          <a:p>
            <a:pPr algn="just"/>
            <a:r>
              <a:rPr lang="en-US" sz="1100" dirty="0" err="1"/>
              <a:t>Tujuan</a:t>
            </a:r>
            <a:r>
              <a:rPr lang="en-US" sz="1100" dirty="0"/>
              <a:t> </a:t>
            </a:r>
            <a:r>
              <a:rPr lang="en-US" sz="1100" dirty="0" err="1"/>
              <a:t>kedatangan</a:t>
            </a:r>
            <a:r>
              <a:rPr lang="en-US" sz="1100" dirty="0"/>
              <a:t> </a:t>
            </a:r>
            <a:r>
              <a:rPr lang="en-US" sz="1100" dirty="0" err="1"/>
              <a:t>Spanyol</a:t>
            </a:r>
            <a:r>
              <a:rPr lang="en-US" sz="1100" dirty="0"/>
              <a:t> </a:t>
            </a:r>
            <a:r>
              <a:rPr lang="en-US" sz="1100" dirty="0" err="1"/>
              <a:t>ke</a:t>
            </a:r>
            <a:r>
              <a:rPr lang="en-US" sz="1100" dirty="0"/>
              <a:t> Nusantara </a:t>
            </a:r>
            <a:r>
              <a:rPr lang="en-US" sz="1100" dirty="0" err="1"/>
              <a:t>tentu</a:t>
            </a:r>
            <a:r>
              <a:rPr lang="en-US" sz="1100" dirty="0"/>
              <a:t> </a:t>
            </a:r>
            <a:r>
              <a:rPr lang="en-US" sz="1100" dirty="0" err="1"/>
              <a:t>tidak</a:t>
            </a:r>
            <a:r>
              <a:rPr lang="en-US" sz="1100" dirty="0"/>
              <a:t> </a:t>
            </a:r>
            <a:r>
              <a:rPr lang="en-US" sz="1100" dirty="0" err="1"/>
              <a:t>berbeda</a:t>
            </a:r>
            <a:r>
              <a:rPr lang="en-US" sz="1100" dirty="0"/>
              <a:t> </a:t>
            </a:r>
            <a:r>
              <a:rPr lang="en-US" sz="1100" dirty="0" err="1"/>
              <a:t>jauh</a:t>
            </a:r>
            <a:r>
              <a:rPr lang="en-US" sz="1100" dirty="0"/>
              <a:t> </a:t>
            </a:r>
            <a:r>
              <a:rPr lang="en-US" sz="1100" dirty="0" err="1"/>
              <a:t>dengan</a:t>
            </a:r>
            <a:r>
              <a:rPr lang="en-US" sz="1100" dirty="0"/>
              <a:t> </a:t>
            </a:r>
            <a:r>
              <a:rPr lang="en-US" sz="1100" dirty="0" err="1"/>
              <a:t>bangsa</a:t>
            </a:r>
            <a:r>
              <a:rPr lang="en-US" sz="1100" dirty="0"/>
              <a:t> </a:t>
            </a:r>
            <a:r>
              <a:rPr lang="en-US" sz="1100" dirty="0" err="1"/>
              <a:t>Portugis</a:t>
            </a:r>
            <a:r>
              <a:rPr lang="en-US" sz="1100" dirty="0"/>
              <a:t>. </a:t>
            </a:r>
            <a:r>
              <a:rPr lang="en-US" sz="1100" dirty="0" err="1"/>
              <a:t>seperti</a:t>
            </a:r>
            <a:r>
              <a:rPr lang="en-US" sz="1100" dirty="0"/>
              <a:t> </a:t>
            </a:r>
            <a:r>
              <a:rPr lang="en-US" sz="1100" dirty="0" err="1"/>
              <a:t>mencari</a:t>
            </a:r>
            <a:r>
              <a:rPr lang="en-US" sz="1100" dirty="0"/>
              <a:t> </a:t>
            </a:r>
            <a:r>
              <a:rPr lang="en-US" sz="1100" dirty="0" err="1"/>
              <a:t>kejayaan</a:t>
            </a:r>
            <a:r>
              <a:rPr lang="en-US" sz="1100" dirty="0"/>
              <a:t> dan </a:t>
            </a:r>
            <a:r>
              <a:rPr lang="en-US" sz="1100" dirty="0" err="1"/>
              <a:t>kekayaan</a:t>
            </a:r>
            <a:r>
              <a:rPr lang="en-US" sz="1100" dirty="0"/>
              <a:t> </a:t>
            </a:r>
            <a:r>
              <a:rPr lang="en-US" sz="1100" dirty="0" err="1"/>
              <a:t>serta</a:t>
            </a:r>
            <a:r>
              <a:rPr lang="en-US" sz="1100" dirty="0"/>
              <a:t> </a:t>
            </a:r>
            <a:r>
              <a:rPr lang="en-US" sz="1100" dirty="0" err="1"/>
              <a:t>menemukan</a:t>
            </a:r>
            <a:r>
              <a:rPr lang="en-US" sz="1100" dirty="0"/>
              <a:t> wilayah </a:t>
            </a:r>
            <a:r>
              <a:rPr lang="en-US" sz="1100" dirty="0" err="1"/>
              <a:t>kekuasaan</a:t>
            </a:r>
            <a:r>
              <a:rPr lang="en-US" sz="1100" dirty="0"/>
              <a:t> </a:t>
            </a:r>
            <a:r>
              <a:rPr lang="en-US" sz="1100" dirty="0" err="1"/>
              <a:t>atas</a:t>
            </a:r>
            <a:r>
              <a:rPr lang="en-US" sz="1100" dirty="0"/>
              <a:t> </a:t>
            </a:r>
            <a:r>
              <a:rPr lang="en-US" sz="1100" dirty="0" err="1"/>
              <a:t>tanah</a:t>
            </a:r>
            <a:r>
              <a:rPr lang="en-US" sz="1100" dirty="0"/>
              <a:t> </a:t>
            </a:r>
            <a:r>
              <a:rPr lang="en-US" sz="1100" dirty="0" err="1"/>
              <a:t>atau</a:t>
            </a:r>
            <a:r>
              <a:rPr lang="en-US" sz="1100" dirty="0"/>
              <a:t> wilayah </a:t>
            </a:r>
            <a:r>
              <a:rPr lang="en-US" sz="1100" dirty="0" err="1"/>
              <a:t>jajahan</a:t>
            </a:r>
            <a:r>
              <a:rPr lang="en-US" sz="1100" dirty="0"/>
              <a:t> yang </a:t>
            </a:r>
            <a:r>
              <a:rPr lang="en-US" sz="1100" dirty="0" err="1"/>
              <a:t>subur</a:t>
            </a:r>
            <a:r>
              <a:rPr lang="en-US" sz="1100" dirty="0"/>
              <a:t> dan </a:t>
            </a:r>
            <a:r>
              <a:rPr lang="en-US" sz="1100" dirty="0" err="1"/>
              <a:t>menghasilkan</a:t>
            </a:r>
            <a:r>
              <a:rPr lang="en-US" sz="1100" dirty="0"/>
              <a:t> </a:t>
            </a:r>
            <a:r>
              <a:rPr lang="en-US" sz="1100" dirty="0" err="1"/>
              <a:t>bagi</a:t>
            </a:r>
            <a:r>
              <a:rPr lang="en-US" sz="1100" dirty="0"/>
              <a:t> </a:t>
            </a:r>
            <a:r>
              <a:rPr lang="en-US" sz="1100" dirty="0" err="1"/>
              <a:t>bangsa</a:t>
            </a:r>
            <a:r>
              <a:rPr lang="en-US" sz="1100" dirty="0"/>
              <a:t> </a:t>
            </a:r>
            <a:r>
              <a:rPr lang="en-US" sz="1100" dirty="0" err="1"/>
              <a:t>Eropa</a:t>
            </a:r>
            <a:r>
              <a:rPr lang="en-US" sz="1100" dirty="0"/>
              <a:t>. </a:t>
            </a:r>
          </a:p>
          <a:p>
            <a:pPr algn="just"/>
            <a:endParaRPr lang="en-US" sz="1100" dirty="0"/>
          </a:p>
          <a:p>
            <a:br>
              <a:rPr lang="en-US" sz="1100" dirty="0"/>
            </a:br>
            <a:endParaRPr lang="en-US" sz="11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17"/>
        <p:cNvGrpSpPr/>
        <p:nvPr/>
      </p:nvGrpSpPr>
      <p:grpSpPr>
        <a:xfrm>
          <a:off x="0" y="0"/>
          <a:ext cx="0" cy="0"/>
          <a:chOff x="0" y="0"/>
          <a:chExt cx="0" cy="0"/>
        </a:xfrm>
      </p:grpSpPr>
      <p:pic>
        <p:nvPicPr>
          <p:cNvPr id="17" name="Picture 16">
            <a:extLst>
              <a:ext uri="{FF2B5EF4-FFF2-40B4-BE49-F238E27FC236}">
                <a16:creationId xmlns:a16="http://schemas.microsoft.com/office/drawing/2014/main" id="{2694E879-095B-4790-9704-DBA05D843B73}"/>
              </a:ext>
            </a:extLst>
          </p:cNvPr>
          <p:cNvPicPr>
            <a:picLocks noChangeAspect="1"/>
          </p:cNvPicPr>
          <p:nvPr/>
        </p:nvPicPr>
        <p:blipFill>
          <a:blip r:embed="rId3"/>
          <a:stretch>
            <a:fillRect/>
          </a:stretch>
        </p:blipFill>
        <p:spPr>
          <a:xfrm>
            <a:off x="854816" y="1073105"/>
            <a:ext cx="2442567" cy="2938427"/>
          </a:xfrm>
          <a:prstGeom prst="rect">
            <a:avLst/>
          </a:prstGeom>
        </p:spPr>
      </p:pic>
      <p:sp>
        <p:nvSpPr>
          <p:cNvPr id="56" name="Title 2">
            <a:extLst>
              <a:ext uri="{FF2B5EF4-FFF2-40B4-BE49-F238E27FC236}">
                <a16:creationId xmlns:a16="http://schemas.microsoft.com/office/drawing/2014/main" id="{1CA68E77-5FA0-4A85-A7F6-DB286064CBD7}"/>
              </a:ext>
            </a:extLst>
          </p:cNvPr>
          <p:cNvSpPr txBox="1">
            <a:spLocks/>
          </p:cNvSpPr>
          <p:nvPr/>
        </p:nvSpPr>
        <p:spPr>
          <a:xfrm>
            <a:off x="3854983" y="1073106"/>
            <a:ext cx="4600456" cy="293842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15000"/>
              </a:lnSpc>
              <a:spcBef>
                <a:spcPts val="0"/>
              </a:spcBef>
              <a:spcAft>
                <a:spcPts val="0"/>
              </a:spcAft>
              <a:buClr>
                <a:schemeClr val="accent2"/>
              </a:buClr>
              <a:buSzPts val="2400"/>
              <a:buFont typeface="Libre Baskerville"/>
              <a:buNone/>
              <a:defRPr sz="2900" b="1" i="0" u="none" strike="noStrike" cap="none">
                <a:solidFill>
                  <a:schemeClr val="dk2"/>
                </a:solidFill>
                <a:latin typeface="Libre Baskerville"/>
                <a:ea typeface="Libre Baskerville"/>
                <a:cs typeface="Libre Baskerville"/>
                <a:sym typeface="Libre Baskerville"/>
              </a:defRPr>
            </a:lvl1pPr>
            <a:lvl2pPr marR="0" lvl="1" algn="ctr" rtl="0">
              <a:lnSpc>
                <a:spcPct val="100000"/>
              </a:lnSpc>
              <a:spcBef>
                <a:spcPts val="0"/>
              </a:spcBef>
              <a:spcAft>
                <a:spcPts val="0"/>
              </a:spcAft>
              <a:buClr>
                <a:schemeClr val="accent2"/>
              </a:buClr>
              <a:buSzPts val="3600"/>
              <a:buFont typeface="Arial"/>
              <a:buNone/>
              <a:defRPr sz="3600" b="0" i="0" u="none" strike="noStrike" cap="none">
                <a:solidFill>
                  <a:schemeClr val="accent2"/>
                </a:solidFill>
                <a:latin typeface="Arial"/>
                <a:ea typeface="Arial"/>
                <a:cs typeface="Arial"/>
                <a:sym typeface="Arial"/>
              </a:defRPr>
            </a:lvl2pPr>
            <a:lvl3pPr marR="0" lvl="2" algn="ctr" rtl="0">
              <a:lnSpc>
                <a:spcPct val="100000"/>
              </a:lnSpc>
              <a:spcBef>
                <a:spcPts val="0"/>
              </a:spcBef>
              <a:spcAft>
                <a:spcPts val="0"/>
              </a:spcAft>
              <a:buClr>
                <a:schemeClr val="accent2"/>
              </a:buClr>
              <a:buSzPts val="3600"/>
              <a:buFont typeface="Arial"/>
              <a:buNone/>
              <a:defRPr sz="3600" b="0" i="0" u="none" strike="noStrike" cap="none">
                <a:solidFill>
                  <a:schemeClr val="accent2"/>
                </a:solidFill>
                <a:latin typeface="Arial"/>
                <a:ea typeface="Arial"/>
                <a:cs typeface="Arial"/>
                <a:sym typeface="Arial"/>
              </a:defRPr>
            </a:lvl3pPr>
            <a:lvl4pPr marR="0" lvl="3" algn="ctr" rtl="0">
              <a:lnSpc>
                <a:spcPct val="100000"/>
              </a:lnSpc>
              <a:spcBef>
                <a:spcPts val="0"/>
              </a:spcBef>
              <a:spcAft>
                <a:spcPts val="0"/>
              </a:spcAft>
              <a:buClr>
                <a:schemeClr val="accent2"/>
              </a:buClr>
              <a:buSzPts val="3600"/>
              <a:buFont typeface="Arial"/>
              <a:buNone/>
              <a:defRPr sz="3600" b="0" i="0" u="none" strike="noStrike" cap="none">
                <a:solidFill>
                  <a:schemeClr val="accent2"/>
                </a:solidFill>
                <a:latin typeface="Arial"/>
                <a:ea typeface="Arial"/>
                <a:cs typeface="Arial"/>
                <a:sym typeface="Arial"/>
              </a:defRPr>
            </a:lvl4pPr>
            <a:lvl5pPr marR="0" lvl="4" algn="ctr" rtl="0">
              <a:lnSpc>
                <a:spcPct val="100000"/>
              </a:lnSpc>
              <a:spcBef>
                <a:spcPts val="0"/>
              </a:spcBef>
              <a:spcAft>
                <a:spcPts val="0"/>
              </a:spcAft>
              <a:buClr>
                <a:schemeClr val="accent2"/>
              </a:buClr>
              <a:buSzPts val="3600"/>
              <a:buFont typeface="Arial"/>
              <a:buNone/>
              <a:defRPr sz="3600" b="0" i="0" u="none" strike="noStrike" cap="none">
                <a:solidFill>
                  <a:schemeClr val="accent2"/>
                </a:solidFill>
                <a:latin typeface="Arial"/>
                <a:ea typeface="Arial"/>
                <a:cs typeface="Arial"/>
                <a:sym typeface="Arial"/>
              </a:defRPr>
            </a:lvl5pPr>
            <a:lvl6pPr marR="0" lvl="5" algn="ctr" rtl="0">
              <a:lnSpc>
                <a:spcPct val="100000"/>
              </a:lnSpc>
              <a:spcBef>
                <a:spcPts val="0"/>
              </a:spcBef>
              <a:spcAft>
                <a:spcPts val="0"/>
              </a:spcAft>
              <a:buClr>
                <a:schemeClr val="accent2"/>
              </a:buClr>
              <a:buSzPts val="3600"/>
              <a:buFont typeface="Arial"/>
              <a:buNone/>
              <a:defRPr sz="3600" b="0" i="0" u="none" strike="noStrike" cap="none">
                <a:solidFill>
                  <a:schemeClr val="accent2"/>
                </a:solidFill>
                <a:latin typeface="Arial"/>
                <a:ea typeface="Arial"/>
                <a:cs typeface="Arial"/>
                <a:sym typeface="Arial"/>
              </a:defRPr>
            </a:lvl6pPr>
            <a:lvl7pPr marR="0" lvl="6" algn="ctr" rtl="0">
              <a:lnSpc>
                <a:spcPct val="100000"/>
              </a:lnSpc>
              <a:spcBef>
                <a:spcPts val="0"/>
              </a:spcBef>
              <a:spcAft>
                <a:spcPts val="0"/>
              </a:spcAft>
              <a:buClr>
                <a:schemeClr val="accent2"/>
              </a:buClr>
              <a:buSzPts val="3600"/>
              <a:buFont typeface="Arial"/>
              <a:buNone/>
              <a:defRPr sz="3600" b="0" i="0" u="none" strike="noStrike" cap="none">
                <a:solidFill>
                  <a:schemeClr val="accent2"/>
                </a:solidFill>
                <a:latin typeface="Arial"/>
                <a:ea typeface="Arial"/>
                <a:cs typeface="Arial"/>
                <a:sym typeface="Arial"/>
              </a:defRPr>
            </a:lvl7pPr>
            <a:lvl8pPr marR="0" lvl="7" algn="ctr" rtl="0">
              <a:lnSpc>
                <a:spcPct val="100000"/>
              </a:lnSpc>
              <a:spcBef>
                <a:spcPts val="0"/>
              </a:spcBef>
              <a:spcAft>
                <a:spcPts val="0"/>
              </a:spcAft>
              <a:buClr>
                <a:schemeClr val="accent2"/>
              </a:buClr>
              <a:buSzPts val="3600"/>
              <a:buFont typeface="Arial"/>
              <a:buNone/>
              <a:defRPr sz="3600" b="0" i="0" u="none" strike="noStrike" cap="none">
                <a:solidFill>
                  <a:schemeClr val="accent2"/>
                </a:solidFill>
                <a:latin typeface="Arial"/>
                <a:ea typeface="Arial"/>
                <a:cs typeface="Arial"/>
                <a:sym typeface="Arial"/>
              </a:defRPr>
            </a:lvl8pPr>
            <a:lvl9pPr marR="0" lvl="8" algn="ctr" rtl="0">
              <a:lnSpc>
                <a:spcPct val="100000"/>
              </a:lnSpc>
              <a:spcBef>
                <a:spcPts val="0"/>
              </a:spcBef>
              <a:spcAft>
                <a:spcPts val="0"/>
              </a:spcAft>
              <a:buClr>
                <a:schemeClr val="accent2"/>
              </a:buClr>
              <a:buSzPts val="3600"/>
              <a:buFont typeface="Arial"/>
              <a:buNone/>
              <a:defRPr sz="3600" b="0" i="0" u="none" strike="noStrike" cap="none">
                <a:solidFill>
                  <a:schemeClr val="accent2"/>
                </a:solidFill>
                <a:latin typeface="Arial"/>
                <a:ea typeface="Arial"/>
                <a:cs typeface="Arial"/>
                <a:sym typeface="Arial"/>
              </a:defRPr>
            </a:lvl9pPr>
          </a:lstStyle>
          <a:p>
            <a:pPr algn="just"/>
            <a:r>
              <a:rPr lang="en-US" sz="1400" b="0" dirty="0" err="1"/>
              <a:t>Bangsa</a:t>
            </a:r>
            <a:r>
              <a:rPr lang="en-US" sz="1400" b="0" dirty="0"/>
              <a:t> </a:t>
            </a:r>
            <a:r>
              <a:rPr lang="en-US" sz="1400" b="0" dirty="0" err="1"/>
              <a:t>Spanyol</a:t>
            </a:r>
            <a:r>
              <a:rPr lang="en-US" sz="1400" b="0" dirty="0"/>
              <a:t> </a:t>
            </a:r>
            <a:r>
              <a:rPr lang="en-US" sz="1400" b="0" dirty="0" err="1"/>
              <a:t>datang</a:t>
            </a:r>
            <a:r>
              <a:rPr lang="en-US" sz="1400" b="0" dirty="0"/>
              <a:t> </a:t>
            </a:r>
            <a:r>
              <a:rPr lang="en-US" sz="1400" b="0" dirty="0" err="1"/>
              <a:t>ke</a:t>
            </a:r>
            <a:r>
              <a:rPr lang="en-US" sz="1400" b="0" dirty="0"/>
              <a:t> Indonesia </a:t>
            </a:r>
            <a:r>
              <a:rPr lang="en-US" sz="1400" b="0" dirty="0" err="1"/>
              <a:t>tepatnya</a:t>
            </a:r>
            <a:r>
              <a:rPr lang="en-US" sz="1400" b="0" dirty="0"/>
              <a:t> di Maluku pada 8 November 1521 </a:t>
            </a:r>
            <a:r>
              <a:rPr lang="en-US" sz="1400" b="0" dirty="0" err="1"/>
              <a:t>dipimpin</a:t>
            </a:r>
            <a:r>
              <a:rPr lang="en-US" sz="1400" b="0" dirty="0"/>
              <a:t> oleh </a:t>
            </a:r>
            <a:r>
              <a:rPr lang="en-US" sz="1400" b="0" dirty="0" err="1"/>
              <a:t>Kapten</a:t>
            </a:r>
            <a:r>
              <a:rPr lang="en-US" sz="1400" b="0" dirty="0"/>
              <a:t> yang </a:t>
            </a:r>
            <a:r>
              <a:rPr lang="en-US" sz="1400" b="0" dirty="0" err="1"/>
              <a:t>bernaman</a:t>
            </a:r>
            <a:r>
              <a:rPr lang="en-US" sz="1400" b="0" dirty="0"/>
              <a:t> Joan Sebastian El Cano. </a:t>
            </a:r>
            <a:r>
              <a:rPr lang="en-US" sz="1400" b="0" dirty="0" err="1"/>
              <a:t>Kedatangan</a:t>
            </a:r>
            <a:r>
              <a:rPr lang="en-US" sz="1400" b="0" dirty="0"/>
              <a:t> </a:t>
            </a:r>
            <a:r>
              <a:rPr lang="en-US" sz="1400" b="0" dirty="0" err="1"/>
              <a:t>Spanyol</a:t>
            </a:r>
            <a:r>
              <a:rPr lang="en-US" sz="1400" b="0" dirty="0"/>
              <a:t> di Maluku </a:t>
            </a:r>
            <a:r>
              <a:rPr lang="en-US" sz="1400" b="0" dirty="0" err="1"/>
              <a:t>tepatnya</a:t>
            </a:r>
            <a:r>
              <a:rPr lang="en-US" sz="1400" b="0" dirty="0"/>
              <a:t> di </a:t>
            </a:r>
            <a:r>
              <a:rPr lang="en-US" sz="1400" b="0" dirty="0" err="1"/>
              <a:t>Tidore</a:t>
            </a:r>
            <a:r>
              <a:rPr lang="en-US" sz="1400" b="0" dirty="0"/>
              <a:t> </a:t>
            </a:r>
            <a:r>
              <a:rPr lang="en-US" sz="1400" b="0" dirty="0" err="1"/>
              <a:t>disambut</a:t>
            </a:r>
            <a:r>
              <a:rPr lang="en-US" sz="1400" b="0" dirty="0"/>
              <a:t> </a:t>
            </a:r>
            <a:r>
              <a:rPr lang="en-US" sz="1400" b="0" dirty="0" err="1"/>
              <a:t>baik</a:t>
            </a:r>
            <a:r>
              <a:rPr lang="en-US" sz="1400" b="0" dirty="0"/>
              <a:t> oleh Sultan yang </a:t>
            </a:r>
            <a:r>
              <a:rPr lang="en-US" sz="1400" b="0" dirty="0" err="1"/>
              <a:t>memerintah</a:t>
            </a:r>
            <a:r>
              <a:rPr lang="en-US" sz="1400" b="0" dirty="0"/>
              <a:t> </a:t>
            </a:r>
            <a:r>
              <a:rPr lang="en-US" sz="1400" b="0" dirty="0" err="1"/>
              <a:t>Tidore</a:t>
            </a:r>
            <a:r>
              <a:rPr lang="en-US" sz="1400" b="0" dirty="0"/>
              <a:t> </a:t>
            </a:r>
            <a:r>
              <a:rPr lang="en-US" sz="1400" b="0" dirty="0" err="1"/>
              <a:t>saat</a:t>
            </a:r>
            <a:r>
              <a:rPr lang="en-US" sz="1400" b="0" dirty="0"/>
              <a:t> </a:t>
            </a:r>
            <a:r>
              <a:rPr lang="en-US" sz="1400" b="0" dirty="0" err="1"/>
              <a:t>itu</a:t>
            </a:r>
            <a:r>
              <a:rPr lang="en-US" sz="1400" b="0" dirty="0"/>
              <a:t> </a:t>
            </a:r>
            <a:r>
              <a:rPr lang="en-US" sz="1400" b="0" dirty="0" err="1"/>
              <a:t>karena</a:t>
            </a:r>
            <a:r>
              <a:rPr lang="en-US" sz="1400" b="0" dirty="0"/>
              <a:t> </a:t>
            </a:r>
            <a:r>
              <a:rPr lang="en-US" sz="1400" b="0" dirty="0" err="1"/>
              <a:t>mereka</a:t>
            </a:r>
            <a:r>
              <a:rPr lang="en-US" sz="1400" b="0" dirty="0"/>
              <a:t> </a:t>
            </a:r>
            <a:r>
              <a:rPr lang="en-US" sz="1400" b="0" dirty="0" err="1"/>
              <a:t>sedang</a:t>
            </a:r>
            <a:r>
              <a:rPr lang="en-US" sz="1400" b="0" dirty="0"/>
              <a:t> </a:t>
            </a:r>
            <a:r>
              <a:rPr lang="en-US" sz="1400" b="0" dirty="0" err="1"/>
              <a:t>bersengketa</a:t>
            </a:r>
            <a:r>
              <a:rPr lang="en-US" sz="1400" b="0" dirty="0"/>
              <a:t> </a:t>
            </a:r>
            <a:r>
              <a:rPr lang="en-US" sz="1400" b="0" dirty="0" err="1"/>
              <a:t>dengan</a:t>
            </a:r>
            <a:r>
              <a:rPr lang="en-US" sz="1400" b="0" dirty="0"/>
              <a:t> </a:t>
            </a:r>
            <a:r>
              <a:rPr lang="en-US" sz="1400" b="0" dirty="0" err="1"/>
              <a:t>kerajaan</a:t>
            </a:r>
            <a:r>
              <a:rPr lang="en-US" sz="1400" b="0" dirty="0"/>
              <a:t> Ternate yang </a:t>
            </a:r>
            <a:r>
              <a:rPr lang="en-US" sz="1400" b="0" dirty="0" err="1"/>
              <a:t>didalangi</a:t>
            </a:r>
            <a:r>
              <a:rPr lang="en-US" sz="1400" b="0" dirty="0"/>
              <a:t> oleh </a:t>
            </a:r>
            <a:r>
              <a:rPr lang="en-US" sz="1400" b="0" dirty="0" err="1"/>
              <a:t>Portugis</a:t>
            </a:r>
            <a:r>
              <a:rPr lang="en-US" sz="1400" b="0" dirty="0"/>
              <a:t> </a:t>
            </a:r>
            <a:r>
              <a:rPr lang="en-US" sz="1400" b="0" dirty="0" err="1"/>
              <a:t>tentu</a:t>
            </a:r>
            <a:r>
              <a:rPr lang="en-US" sz="1400" b="0" dirty="0"/>
              <a:t> </a:t>
            </a:r>
            <a:r>
              <a:rPr lang="en-US" sz="1400" b="0" dirty="0" err="1"/>
              <a:t>kedatangan</a:t>
            </a:r>
            <a:r>
              <a:rPr lang="en-US" sz="1400" b="0" dirty="0"/>
              <a:t> </a:t>
            </a:r>
            <a:r>
              <a:rPr lang="en-US" sz="1400" b="0" dirty="0" err="1"/>
              <a:t>Spanyol</a:t>
            </a:r>
            <a:r>
              <a:rPr lang="en-US" sz="1400" b="0" dirty="0"/>
              <a:t> </a:t>
            </a:r>
            <a:r>
              <a:rPr lang="en-US" sz="1400" b="0" dirty="0" err="1"/>
              <a:t>nantinya</a:t>
            </a:r>
            <a:r>
              <a:rPr lang="en-US" sz="1400" b="0" dirty="0"/>
              <a:t> </a:t>
            </a:r>
            <a:r>
              <a:rPr lang="en-US" sz="1400" b="0" dirty="0" err="1"/>
              <a:t>akan</a:t>
            </a:r>
            <a:r>
              <a:rPr lang="en-US" sz="1400" b="0" dirty="0"/>
              <a:t> </a:t>
            </a:r>
            <a:r>
              <a:rPr lang="en-US" sz="1400" b="0" dirty="0" err="1"/>
              <a:t>dianggap</a:t>
            </a:r>
            <a:r>
              <a:rPr lang="en-US" sz="1400" b="0" dirty="0"/>
              <a:t> </a:t>
            </a:r>
            <a:r>
              <a:rPr lang="en-US" sz="1400" b="0" dirty="0" err="1"/>
              <a:t>menguntukan</a:t>
            </a:r>
            <a:r>
              <a:rPr lang="en-US" sz="1400" b="0" dirty="0"/>
              <a:t> </a:t>
            </a:r>
            <a:r>
              <a:rPr lang="en-US" sz="1400" b="0" dirty="0" err="1"/>
              <a:t>karena</a:t>
            </a:r>
            <a:r>
              <a:rPr lang="en-US" sz="1400" b="0" dirty="0"/>
              <a:t> </a:t>
            </a:r>
            <a:r>
              <a:rPr lang="en-US" sz="1400" b="0" dirty="0" err="1"/>
              <a:t>dapat</a:t>
            </a:r>
            <a:r>
              <a:rPr lang="en-US" sz="1400" b="0" dirty="0"/>
              <a:t> </a:t>
            </a:r>
            <a:r>
              <a:rPr lang="en-US" sz="1400" b="0" dirty="0" err="1"/>
              <a:t>membantu</a:t>
            </a:r>
            <a:r>
              <a:rPr lang="en-US" sz="1400" b="0" dirty="0"/>
              <a:t> </a:t>
            </a:r>
            <a:r>
              <a:rPr lang="en-US" sz="1400" b="0" dirty="0" err="1"/>
              <a:t>mengusir</a:t>
            </a:r>
            <a:r>
              <a:rPr lang="en-US" sz="1400" b="0" dirty="0"/>
              <a:t> </a:t>
            </a:r>
            <a:r>
              <a:rPr lang="en-US" sz="1400" b="0" dirty="0" err="1"/>
              <a:t>Portugis</a:t>
            </a:r>
            <a:r>
              <a:rPr lang="en-US" sz="1400" b="0" dirty="0"/>
              <a:t> </a:t>
            </a:r>
            <a:r>
              <a:rPr lang="en-US" sz="1400" b="0" dirty="0" err="1"/>
              <a:t>dari</a:t>
            </a:r>
            <a:r>
              <a:rPr lang="en-US" sz="1400" b="0" dirty="0"/>
              <a:t> Maluku.</a:t>
            </a:r>
            <a:endParaRPr lang="en-US" sz="1400" dirty="0"/>
          </a:p>
        </p:txBody>
      </p:sp>
    </p:spTree>
    <p:extLst>
      <p:ext uri="{BB962C8B-B14F-4D97-AF65-F5344CB8AC3E}">
        <p14:creationId xmlns:p14="http://schemas.microsoft.com/office/powerpoint/2010/main" val="2413213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56"/>
                                        </p:tgtEl>
                                        <p:attrNameLst>
                                          <p:attrName>style.visibility</p:attrName>
                                        </p:attrNameLst>
                                      </p:cBhvr>
                                      <p:to>
                                        <p:strVal val="visible"/>
                                      </p:to>
                                    </p:set>
                                    <p:animEffect transition="in" filter="randombar(horizontal)">
                                      <p:cBhvr>
                                        <p:cTn id="12"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p:bldLst>
  </p:timing>
</p:sld>
</file>

<file path=ppt/theme/theme1.xml><?xml version="1.0" encoding="utf-8"?>
<a:theme xmlns:a="http://schemas.openxmlformats.org/drawingml/2006/main" name="Generation of '27 by Slidesgo">
  <a:themeElements>
    <a:clrScheme name="Simple Light">
      <a:dk1>
        <a:srgbClr val="000000"/>
      </a:dk1>
      <a:lt1>
        <a:srgbClr val="FFFFFF"/>
      </a:lt1>
      <a:dk2>
        <a:srgbClr val="7F694C"/>
      </a:dk2>
      <a:lt2>
        <a:srgbClr val="E0DAC8"/>
      </a:lt2>
      <a:accent1>
        <a:srgbClr val="E7D8AC"/>
      </a:accent1>
      <a:accent2>
        <a:srgbClr val="BEB296"/>
      </a:accent2>
      <a:accent3>
        <a:srgbClr val="8A7C5C"/>
      </a:accent3>
      <a:accent4>
        <a:srgbClr val="BB9245"/>
      </a:accent4>
      <a:accent5>
        <a:srgbClr val="D8D0B7"/>
      </a:accent5>
      <a:accent6>
        <a:srgbClr val="FFF1C6"/>
      </a:accent6>
      <a:hlink>
        <a:srgbClr val="7F694C"/>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1057</TotalTime>
  <Words>2467</Words>
  <Application>Microsoft Office PowerPoint</Application>
  <PresentationFormat>On-screen Show (16:9)</PresentationFormat>
  <Paragraphs>108</Paragraphs>
  <Slides>36</Slides>
  <Notes>36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36</vt:i4>
      </vt:variant>
    </vt:vector>
  </HeadingPairs>
  <TitlesOfParts>
    <vt:vector size="44" baseType="lpstr">
      <vt:lpstr>Roboto</vt:lpstr>
      <vt:lpstr>Abel</vt:lpstr>
      <vt:lpstr>Wingdings</vt:lpstr>
      <vt:lpstr>Roboto Condensed Light</vt:lpstr>
      <vt:lpstr>Arial</vt:lpstr>
      <vt:lpstr>Libre Baskerville</vt:lpstr>
      <vt:lpstr>Lato</vt:lpstr>
      <vt:lpstr>Generation of '27 by Slidesgo</vt:lpstr>
      <vt:lpstr>Sejarah Perkembangan Bangsa </vt:lpstr>
      <vt:lpstr>Indonesia Sebelum Merdeka</vt:lpstr>
      <vt:lpstr>Portugis</vt:lpstr>
      <vt:lpstr>Bangsa Portugis</vt:lpstr>
      <vt:lpstr>Pada tahun 1509, Diogo Lopez de Sequira tiba di Maluku atas perintah Raja Portugis untuk menekan Malaka dan juga menjalin hubungan persahabatan dengan penguasa disana.</vt:lpstr>
      <vt:lpstr>PowerPoint Presentation</vt:lpstr>
      <vt:lpstr>Bangsa Spanyol</vt:lpstr>
      <vt:lpstr>PowerPoint Presentation</vt:lpstr>
      <vt:lpstr>PowerPoint Presentation</vt:lpstr>
      <vt:lpstr>PowerPoint Presentation</vt:lpstr>
      <vt:lpstr>Bangsa Inggris</vt:lpstr>
      <vt:lpstr>Bangsa Belanda</vt:lpstr>
      <vt:lpstr>PowerPoint Presentation</vt:lpstr>
      <vt:lpstr>PowerPoint Presentation</vt:lpstr>
      <vt:lpstr> </vt:lpstr>
      <vt:lpstr>Bangsa Jepang</vt:lpstr>
      <vt:lpstr>PowerPoint Presentation</vt:lpstr>
      <vt:lpstr>Pembentukan BPUPKI</vt:lpstr>
      <vt:lpstr>Pembentukan PPKI</vt:lpstr>
      <vt:lpstr>PowerPoint Presentation</vt:lpstr>
      <vt:lpstr>Indonesia Sesudah Merdeka</vt:lpstr>
      <vt:lpstr>Kondisi Awal Indonesia Merdeka</vt:lpstr>
      <vt:lpstr>PowerPoint Presentation</vt:lpstr>
      <vt:lpstr>PowerPoint Presentation</vt:lpstr>
      <vt:lpstr>Kedatangan Sekutu dan Belanda</vt:lpstr>
      <vt:lpstr>Merdeka atau Mati</vt:lpstr>
      <vt:lpstr>Perjuangan Rakyat Semarang Melawan Tentara Jepang</vt:lpstr>
      <vt:lpstr>Pengambilalihan Kekuasaan Jepang di Yogyakarta</vt:lpstr>
      <vt:lpstr>Pertempuran Medan Area</vt:lpstr>
      <vt:lpstr>Bandung Lautan Api</vt:lpstr>
      <vt:lpstr>Kekurangan Orde Lama</vt:lpstr>
      <vt:lpstr>Kekurangan Orde Baru</vt:lpstr>
      <vt:lpstr>Bangsa Indonesia Sekarang</vt:lpstr>
      <vt:lpstr>Indonesia saat ini telah mengalami perubahan-perubahan yang sangat pesat, baik itu perubahan kecil maupun perubahan besar, baik pula perubahan itu dilihat dari segi politik ataupun dari segi bidang dan juga lain sebagainya. Seperti kita ketahui saat ini dari segi ekonomi Indonesia sudah mulai menerapkan sistem politik luar negeri bebas aktif yang artinya semakin banyak bagi bangsa asing untuk melakukan kerja sama di segala bidang lebih-lebih di bidang ekonomi, yang mana sistem politik ini adalah indonesia sudah mulai bisa menambah pasar internasional jad barang atau jasa yang indonesia miliki dan indonesia ciptakan bisa terkenal dan diakui oleh negara lainnya. </vt:lpstr>
      <vt:lpstr>Namun di samping dampak yang baik ini adapula segi negatifnya, yakni banyak rakyat indonesia yang tidak memiliki minat untuk menggunakan produk dalam negeri dikarenakan produk Indonesia yang disamakan dengan produk luar negeri faktanya memang mengejutkan dalam artian produk yang dihasilkan oleh luar negeri berbanding terbalik dengan kualitas produk yang dihasilkan di dalam negeri, dan pula disebabkan oleh kurangnya memahami IPTEK, dan dari segi negatif yang lainnya yaitu masuknya budaya asing melunturkan budaya atau nilai luhur bangsa indonesia. </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Sejarah Perkembangan Bangsa</dc:title>
  <dc:creator>ASUS</dc:creator>
  <cp:lastModifiedBy>ASUS</cp:lastModifiedBy>
  <cp:revision>32</cp:revision>
  <dcterms:modified xsi:type="dcterms:W3CDTF">2021-03-04T06:56:19Z</dcterms:modified>
</cp:coreProperties>
</file>